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9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1F512-3D65-471A-B32D-4A07A0241867}" v="1" dt="2025-05-17T07:22:44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Ohlson" userId="3914bf86efa77b51" providerId="LiveId" clId="{5C31F512-3D65-471A-B32D-4A07A0241867}"/>
    <pc:docChg chg="undo custSel modSld">
      <pc:chgData name="Amanda Ohlson" userId="3914bf86efa77b51" providerId="LiveId" clId="{5C31F512-3D65-471A-B32D-4A07A0241867}" dt="2025-05-17T07:31:14.967" v="309" actId="14100"/>
      <pc:docMkLst>
        <pc:docMk/>
      </pc:docMkLst>
      <pc:sldChg chg="addSp modSp mod setBg addAnim">
        <pc:chgData name="Amanda Ohlson" userId="3914bf86efa77b51" providerId="LiveId" clId="{5C31F512-3D65-471A-B32D-4A07A0241867}" dt="2025-05-17T07:18:27.642" v="29" actId="313"/>
        <pc:sldMkLst>
          <pc:docMk/>
          <pc:sldMk cId="1312047312" sldId="256"/>
        </pc:sldMkLst>
        <pc:spChg chg="mod">
          <ac:chgData name="Amanda Ohlson" userId="3914bf86efa77b51" providerId="LiveId" clId="{5C31F512-3D65-471A-B32D-4A07A0241867}" dt="2025-05-17T07:18:01.070" v="0" actId="26606"/>
          <ac:spMkLst>
            <pc:docMk/>
            <pc:sldMk cId="1312047312" sldId="256"/>
            <ac:spMk id="2" creationId="{D39DB814-0AD8-1B56-3299-1EA9732BA5F6}"/>
          </ac:spMkLst>
        </pc:spChg>
        <pc:spChg chg="mod">
          <ac:chgData name="Amanda Ohlson" userId="3914bf86efa77b51" providerId="LiveId" clId="{5C31F512-3D65-471A-B32D-4A07A0241867}" dt="2025-05-17T07:18:27.642" v="29" actId="313"/>
          <ac:spMkLst>
            <pc:docMk/>
            <pc:sldMk cId="1312047312" sldId="256"/>
            <ac:spMk id="3" creationId="{823042E0-BA62-EF67-2C1A-6C45F18A1528}"/>
          </ac:spMkLst>
        </pc:spChg>
        <pc:spChg chg="add">
          <ac:chgData name="Amanda Ohlson" userId="3914bf86efa77b51" providerId="LiveId" clId="{5C31F512-3D65-471A-B32D-4A07A0241867}" dt="2025-05-17T07:18:01.070" v="0" actId="26606"/>
          <ac:spMkLst>
            <pc:docMk/>
            <pc:sldMk cId="1312047312" sldId="256"/>
            <ac:spMk id="8" creationId="{1A3C89F8-0D2F-47FF-B903-151248265F47}"/>
          </ac:spMkLst>
        </pc:spChg>
        <pc:spChg chg="add">
          <ac:chgData name="Amanda Ohlson" userId="3914bf86efa77b51" providerId="LiveId" clId="{5C31F512-3D65-471A-B32D-4A07A0241867}" dt="2025-05-17T07:18:01.070" v="0" actId="26606"/>
          <ac:spMkLst>
            <pc:docMk/>
            <pc:sldMk cId="1312047312" sldId="256"/>
            <ac:spMk id="10" creationId="{C5CB530E-515E-412C-9DF1-5F8FFBD6F383}"/>
          </ac:spMkLst>
        </pc:spChg>
        <pc:spChg chg="add">
          <ac:chgData name="Amanda Ohlson" userId="3914bf86efa77b51" providerId="LiveId" clId="{5C31F512-3D65-471A-B32D-4A07A0241867}" dt="2025-05-17T07:18:01.070" v="0" actId="26606"/>
          <ac:spMkLst>
            <pc:docMk/>
            <pc:sldMk cId="1312047312" sldId="256"/>
            <ac:spMk id="12" creationId="{712D4376-A578-4FF1-94FC-245E7A6A489F}"/>
          </ac:spMkLst>
        </pc:spChg>
        <pc:spChg chg="add">
          <ac:chgData name="Amanda Ohlson" userId="3914bf86efa77b51" providerId="LiveId" clId="{5C31F512-3D65-471A-B32D-4A07A0241867}" dt="2025-05-17T07:18:01.070" v="0" actId="26606"/>
          <ac:spMkLst>
            <pc:docMk/>
            <pc:sldMk cId="1312047312" sldId="256"/>
            <ac:spMk id="14" creationId="{AEA7509D-F04F-40CB-A0B3-EEF16499CC9F}"/>
          </ac:spMkLst>
        </pc:spChg>
        <pc:spChg chg="add">
          <ac:chgData name="Amanda Ohlson" userId="3914bf86efa77b51" providerId="LiveId" clId="{5C31F512-3D65-471A-B32D-4A07A0241867}" dt="2025-05-17T07:18:01.070" v="0" actId="26606"/>
          <ac:spMkLst>
            <pc:docMk/>
            <pc:sldMk cId="1312047312" sldId="256"/>
            <ac:spMk id="18" creationId="{508BEF50-7B1E-49A4-BC19-5F4F1D755E64}"/>
          </ac:spMkLst>
        </pc:spChg>
        <pc:spChg chg="add">
          <ac:chgData name="Amanda Ohlson" userId="3914bf86efa77b51" providerId="LiveId" clId="{5C31F512-3D65-471A-B32D-4A07A0241867}" dt="2025-05-17T07:18:01.070" v="0" actId="26606"/>
          <ac:spMkLst>
            <pc:docMk/>
            <pc:sldMk cId="1312047312" sldId="256"/>
            <ac:spMk id="20" creationId="{3FBAD350-5664-4811-A208-657FB882D350}"/>
          </ac:spMkLst>
        </pc:spChg>
        <pc:spChg chg="add">
          <ac:chgData name="Amanda Ohlson" userId="3914bf86efa77b51" providerId="LiveId" clId="{5C31F512-3D65-471A-B32D-4A07A0241867}" dt="2025-05-17T07:18:01.070" v="0" actId="26606"/>
          <ac:spMkLst>
            <pc:docMk/>
            <pc:sldMk cId="1312047312" sldId="256"/>
            <ac:spMk id="22" creationId="{C39ADB8F-D187-49D7-BDCF-C1B6DC727068}"/>
          </ac:spMkLst>
        </pc:spChg>
        <pc:cxnChg chg="add">
          <ac:chgData name="Amanda Ohlson" userId="3914bf86efa77b51" providerId="LiveId" clId="{5C31F512-3D65-471A-B32D-4A07A0241867}" dt="2025-05-17T07:18:01.070" v="0" actId="26606"/>
          <ac:cxnSpMkLst>
            <pc:docMk/>
            <pc:sldMk cId="1312047312" sldId="256"/>
            <ac:cxnSpMk id="16" creationId="{56020367-4FD5-4596-8E10-C5F095CD8DBF}"/>
          </ac:cxnSpMkLst>
        </pc:cxnChg>
      </pc:sldChg>
      <pc:sldChg chg="addSp modSp mod setBg">
        <pc:chgData name="Amanda Ohlson" userId="3914bf86efa77b51" providerId="LiveId" clId="{5C31F512-3D65-471A-B32D-4A07A0241867}" dt="2025-05-17T07:18:50.057" v="30" actId="26606"/>
        <pc:sldMkLst>
          <pc:docMk/>
          <pc:sldMk cId="878336160" sldId="257"/>
        </pc:sldMkLst>
        <pc:spChg chg="mod">
          <ac:chgData name="Amanda Ohlson" userId="3914bf86efa77b51" providerId="LiveId" clId="{5C31F512-3D65-471A-B32D-4A07A0241867}" dt="2025-05-17T07:18:50.057" v="30" actId="26606"/>
          <ac:spMkLst>
            <pc:docMk/>
            <pc:sldMk cId="878336160" sldId="257"/>
            <ac:spMk id="2" creationId="{DEBBECBD-3897-34FC-47B8-C4CCF6EA142A}"/>
          </ac:spMkLst>
        </pc:spChg>
        <pc:spChg chg="mod">
          <ac:chgData name="Amanda Ohlson" userId="3914bf86efa77b51" providerId="LiveId" clId="{5C31F512-3D65-471A-B32D-4A07A0241867}" dt="2025-05-17T07:18:50.057" v="30" actId="26606"/>
          <ac:spMkLst>
            <pc:docMk/>
            <pc:sldMk cId="878336160" sldId="257"/>
            <ac:spMk id="3" creationId="{34FD9FCB-8729-7729-41CF-DC1349A65672}"/>
          </ac:spMkLst>
        </pc:spChg>
        <pc:spChg chg="add">
          <ac:chgData name="Amanda Ohlson" userId="3914bf86efa77b51" providerId="LiveId" clId="{5C31F512-3D65-471A-B32D-4A07A0241867}" dt="2025-05-17T07:18:50.057" v="30" actId="26606"/>
          <ac:spMkLst>
            <pc:docMk/>
            <pc:sldMk cId="878336160" sldId="257"/>
            <ac:spMk id="8" creationId="{327D73B4-9F5C-4A64-A179-51B9500CB8B5}"/>
          </ac:spMkLst>
        </pc:spChg>
        <pc:spChg chg="add">
          <ac:chgData name="Amanda Ohlson" userId="3914bf86efa77b51" providerId="LiveId" clId="{5C31F512-3D65-471A-B32D-4A07A0241867}" dt="2025-05-17T07:18:50.057" v="30" actId="26606"/>
          <ac:spMkLst>
            <pc:docMk/>
            <pc:sldMk cId="878336160" sldId="257"/>
            <ac:spMk id="10" creationId="{C1F06963-6374-4B48-844F-071A9BAAAE02}"/>
          </ac:spMkLst>
        </pc:spChg>
        <pc:spChg chg="add">
          <ac:chgData name="Amanda Ohlson" userId="3914bf86efa77b51" providerId="LiveId" clId="{5C31F512-3D65-471A-B32D-4A07A0241867}" dt="2025-05-17T07:18:50.057" v="30" actId="26606"/>
          <ac:spMkLst>
            <pc:docMk/>
            <pc:sldMk cId="878336160" sldId="257"/>
            <ac:spMk id="12" creationId="{6CB927A4-E432-4310-9CD5-E89FF5063179}"/>
          </ac:spMkLst>
        </pc:spChg>
        <pc:spChg chg="add">
          <ac:chgData name="Amanda Ohlson" userId="3914bf86efa77b51" providerId="LiveId" clId="{5C31F512-3D65-471A-B32D-4A07A0241867}" dt="2025-05-17T07:18:50.057" v="30" actId="26606"/>
          <ac:spMkLst>
            <pc:docMk/>
            <pc:sldMk cId="878336160" sldId="257"/>
            <ac:spMk id="14" creationId="{1453BF6C-B012-48B7-B4E8-6D7AC7C27D02}"/>
          </ac:spMkLst>
        </pc:spChg>
        <pc:spChg chg="add">
          <ac:chgData name="Amanda Ohlson" userId="3914bf86efa77b51" providerId="LiveId" clId="{5C31F512-3D65-471A-B32D-4A07A0241867}" dt="2025-05-17T07:18:50.057" v="30" actId="26606"/>
          <ac:spMkLst>
            <pc:docMk/>
            <pc:sldMk cId="878336160" sldId="257"/>
            <ac:spMk id="16" creationId="{E3020543-B24B-4EC4-8FFC-8DD88EEA91A8}"/>
          </ac:spMkLst>
        </pc:spChg>
        <pc:cxnChg chg="add">
          <ac:chgData name="Amanda Ohlson" userId="3914bf86efa77b51" providerId="LiveId" clId="{5C31F512-3D65-471A-B32D-4A07A0241867}" dt="2025-05-17T07:18:50.057" v="30" actId="26606"/>
          <ac:cxnSpMkLst>
            <pc:docMk/>
            <pc:sldMk cId="878336160" sldId="257"/>
            <ac:cxnSpMk id="18" creationId="{C49DA8F6-BCC1-4447-B54C-57856834B94B}"/>
          </ac:cxnSpMkLst>
        </pc:cxnChg>
      </pc:sldChg>
      <pc:sldChg chg="addSp modSp mod setBg">
        <pc:chgData name="Amanda Ohlson" userId="3914bf86efa77b51" providerId="LiveId" clId="{5C31F512-3D65-471A-B32D-4A07A0241867}" dt="2025-05-17T07:19:15.852" v="35" actId="5793"/>
        <pc:sldMkLst>
          <pc:docMk/>
          <pc:sldMk cId="2432777560" sldId="258"/>
        </pc:sldMkLst>
        <pc:spChg chg="mod">
          <ac:chgData name="Amanda Ohlson" userId="3914bf86efa77b51" providerId="LiveId" clId="{5C31F512-3D65-471A-B32D-4A07A0241867}" dt="2025-05-17T07:18:58.148" v="31" actId="26606"/>
          <ac:spMkLst>
            <pc:docMk/>
            <pc:sldMk cId="2432777560" sldId="258"/>
            <ac:spMk id="2" creationId="{FF4CF5F7-EF3B-CF27-CA47-4E085D04DB51}"/>
          </ac:spMkLst>
        </pc:spChg>
        <pc:spChg chg="mod">
          <ac:chgData name="Amanda Ohlson" userId="3914bf86efa77b51" providerId="LiveId" clId="{5C31F512-3D65-471A-B32D-4A07A0241867}" dt="2025-05-17T07:19:15.852" v="35" actId="5793"/>
          <ac:spMkLst>
            <pc:docMk/>
            <pc:sldMk cId="2432777560" sldId="258"/>
            <ac:spMk id="3" creationId="{4FF73A81-0470-1605-483D-755B59499200}"/>
          </ac:spMkLst>
        </pc:spChg>
        <pc:spChg chg="add">
          <ac:chgData name="Amanda Ohlson" userId="3914bf86efa77b51" providerId="LiveId" clId="{5C31F512-3D65-471A-B32D-4A07A0241867}" dt="2025-05-17T07:18:58.148" v="31" actId="26606"/>
          <ac:spMkLst>
            <pc:docMk/>
            <pc:sldMk cId="2432777560" sldId="258"/>
            <ac:spMk id="9" creationId="{C0763A76-9F1C-4FC5-82B7-DD475DA461B2}"/>
          </ac:spMkLst>
        </pc:spChg>
        <pc:spChg chg="add">
          <ac:chgData name="Amanda Ohlson" userId="3914bf86efa77b51" providerId="LiveId" clId="{5C31F512-3D65-471A-B32D-4A07A0241867}" dt="2025-05-17T07:18:58.148" v="31" actId="26606"/>
          <ac:spMkLst>
            <pc:docMk/>
            <pc:sldMk cId="2432777560" sldId="258"/>
            <ac:spMk id="11" creationId="{E81BF4F6-F2CF-4984-9D14-D6966D92F99F}"/>
          </ac:spMkLst>
        </pc:spChg>
        <pc:picChg chg="add">
          <ac:chgData name="Amanda Ohlson" userId="3914bf86efa77b51" providerId="LiveId" clId="{5C31F512-3D65-471A-B32D-4A07A0241867}" dt="2025-05-17T07:18:58.148" v="31" actId="26606"/>
          <ac:picMkLst>
            <pc:docMk/>
            <pc:sldMk cId="2432777560" sldId="258"/>
            <ac:picMk id="5" creationId="{BAEA5C89-3EA8-E5D5-6DDB-83DD99D005B9}"/>
          </ac:picMkLst>
        </pc:picChg>
      </pc:sldChg>
      <pc:sldChg chg="addSp delSp modSp mod setBg">
        <pc:chgData name="Amanda Ohlson" userId="3914bf86efa77b51" providerId="LiveId" clId="{5C31F512-3D65-471A-B32D-4A07A0241867}" dt="2025-05-17T07:19:24.350" v="36" actId="26606"/>
        <pc:sldMkLst>
          <pc:docMk/>
          <pc:sldMk cId="882913316" sldId="259"/>
        </pc:sldMkLst>
        <pc:spChg chg="mod">
          <ac:chgData name="Amanda Ohlson" userId="3914bf86efa77b51" providerId="LiveId" clId="{5C31F512-3D65-471A-B32D-4A07A0241867}" dt="2025-05-17T07:19:24.350" v="36" actId="26606"/>
          <ac:spMkLst>
            <pc:docMk/>
            <pc:sldMk cId="882913316" sldId="259"/>
            <ac:spMk id="2" creationId="{85BF909D-E243-A443-0A27-CEAEE2247410}"/>
          </ac:spMkLst>
        </pc:spChg>
        <pc:spChg chg="del">
          <ac:chgData name="Amanda Ohlson" userId="3914bf86efa77b51" providerId="LiveId" clId="{5C31F512-3D65-471A-B32D-4A07A0241867}" dt="2025-05-17T07:19:24.350" v="36" actId="26606"/>
          <ac:spMkLst>
            <pc:docMk/>
            <pc:sldMk cId="882913316" sldId="259"/>
            <ac:spMk id="3" creationId="{AF63D0F6-8B6A-87FB-B39B-42C7ACCDD715}"/>
          </ac:spMkLst>
        </pc:spChg>
        <pc:spChg chg="add">
          <ac:chgData name="Amanda Ohlson" userId="3914bf86efa77b51" providerId="LiveId" clId="{5C31F512-3D65-471A-B32D-4A07A0241867}" dt="2025-05-17T07:19:24.350" v="36" actId="26606"/>
          <ac:spMkLst>
            <pc:docMk/>
            <pc:sldMk cId="882913316" sldId="259"/>
            <ac:spMk id="9" creationId="{BACC6370-2D7E-4714-9D71-7542949D7D5D}"/>
          </ac:spMkLst>
        </pc:spChg>
        <pc:spChg chg="add">
          <ac:chgData name="Amanda Ohlson" userId="3914bf86efa77b51" providerId="LiveId" clId="{5C31F512-3D65-471A-B32D-4A07A0241867}" dt="2025-05-17T07:19:24.350" v="36" actId="26606"/>
          <ac:spMkLst>
            <pc:docMk/>
            <pc:sldMk cId="882913316" sldId="259"/>
            <ac:spMk id="11" creationId="{256B2C21-A230-48C0-8DF1-C46611373C44}"/>
          </ac:spMkLst>
        </pc:spChg>
        <pc:spChg chg="add">
          <ac:chgData name="Amanda Ohlson" userId="3914bf86efa77b51" providerId="LiveId" clId="{5C31F512-3D65-471A-B32D-4A07A0241867}" dt="2025-05-17T07:19:24.350" v="36" actId="26606"/>
          <ac:spMkLst>
            <pc:docMk/>
            <pc:sldMk cId="882913316" sldId="259"/>
            <ac:spMk id="13" creationId="{3847E18C-932D-4C95-AABA-FEC7C9499AD7}"/>
          </ac:spMkLst>
        </pc:spChg>
        <pc:spChg chg="add">
          <ac:chgData name="Amanda Ohlson" userId="3914bf86efa77b51" providerId="LiveId" clId="{5C31F512-3D65-471A-B32D-4A07A0241867}" dt="2025-05-17T07:19:24.350" v="36" actId="26606"/>
          <ac:spMkLst>
            <pc:docMk/>
            <pc:sldMk cId="882913316" sldId="259"/>
            <ac:spMk id="15" creationId="{3150CB11-0C61-439E-910F-5787759E72A0}"/>
          </ac:spMkLst>
        </pc:spChg>
        <pc:spChg chg="add">
          <ac:chgData name="Amanda Ohlson" userId="3914bf86efa77b51" providerId="LiveId" clId="{5C31F512-3D65-471A-B32D-4A07A0241867}" dt="2025-05-17T07:19:24.350" v="36" actId="26606"/>
          <ac:spMkLst>
            <pc:docMk/>
            <pc:sldMk cId="882913316" sldId="259"/>
            <ac:spMk id="17" creationId="{43F8A58B-5155-44CE-A5FF-7647B47D0A7A}"/>
          </ac:spMkLst>
        </pc:spChg>
        <pc:spChg chg="add">
          <ac:chgData name="Amanda Ohlson" userId="3914bf86efa77b51" providerId="LiveId" clId="{5C31F512-3D65-471A-B32D-4A07A0241867}" dt="2025-05-17T07:19:24.350" v="36" actId="26606"/>
          <ac:spMkLst>
            <pc:docMk/>
            <pc:sldMk cId="882913316" sldId="259"/>
            <ac:spMk id="19" creationId="{443F2ACA-E6D6-4028-82DD-F03C262D5DE6}"/>
          </ac:spMkLst>
        </pc:spChg>
        <pc:graphicFrameChg chg="add">
          <ac:chgData name="Amanda Ohlson" userId="3914bf86efa77b51" providerId="LiveId" clId="{5C31F512-3D65-471A-B32D-4A07A0241867}" dt="2025-05-17T07:19:24.350" v="36" actId="26606"/>
          <ac:graphicFrameMkLst>
            <pc:docMk/>
            <pc:sldMk cId="882913316" sldId="259"/>
            <ac:graphicFrameMk id="5" creationId="{3490AD09-B612-01B2-DC64-10338507EA99}"/>
          </ac:graphicFrameMkLst>
        </pc:graphicFrameChg>
      </pc:sldChg>
      <pc:sldChg chg="addSp modSp mod setBg">
        <pc:chgData name="Amanda Ohlson" userId="3914bf86efa77b51" providerId="LiveId" clId="{5C31F512-3D65-471A-B32D-4A07A0241867}" dt="2025-05-17T07:19:38.647" v="37" actId="26606"/>
        <pc:sldMkLst>
          <pc:docMk/>
          <pc:sldMk cId="1235428446" sldId="260"/>
        </pc:sldMkLst>
        <pc:spChg chg="mod">
          <ac:chgData name="Amanda Ohlson" userId="3914bf86efa77b51" providerId="LiveId" clId="{5C31F512-3D65-471A-B32D-4A07A0241867}" dt="2025-05-17T07:19:38.647" v="37" actId="26606"/>
          <ac:spMkLst>
            <pc:docMk/>
            <pc:sldMk cId="1235428446" sldId="260"/>
            <ac:spMk id="2" creationId="{DAD2B0BE-8DCE-DB4C-6418-278EBC621F40}"/>
          </ac:spMkLst>
        </pc:spChg>
        <pc:spChg chg="mod">
          <ac:chgData name="Amanda Ohlson" userId="3914bf86efa77b51" providerId="LiveId" clId="{5C31F512-3D65-471A-B32D-4A07A0241867}" dt="2025-05-17T07:19:38.647" v="37" actId="26606"/>
          <ac:spMkLst>
            <pc:docMk/>
            <pc:sldMk cId="1235428446" sldId="260"/>
            <ac:spMk id="3" creationId="{CFA72B77-C431-EFC9-1FF4-758635B5F628}"/>
          </ac:spMkLst>
        </pc:spChg>
        <pc:spChg chg="add">
          <ac:chgData name="Amanda Ohlson" userId="3914bf86efa77b51" providerId="LiveId" clId="{5C31F512-3D65-471A-B32D-4A07A0241867}" dt="2025-05-17T07:19:38.647" v="37" actId="26606"/>
          <ac:spMkLst>
            <pc:docMk/>
            <pc:sldMk cId="1235428446" sldId="260"/>
            <ac:spMk id="8" creationId="{C7D023E4-8DE1-436E-9847-ED6A4B4B04FD}"/>
          </ac:spMkLst>
        </pc:spChg>
        <pc:grpChg chg="add">
          <ac:chgData name="Amanda Ohlson" userId="3914bf86efa77b51" providerId="LiveId" clId="{5C31F512-3D65-471A-B32D-4A07A0241867}" dt="2025-05-17T07:19:38.647" v="37" actId="26606"/>
          <ac:grpSpMkLst>
            <pc:docMk/>
            <pc:sldMk cId="1235428446" sldId="260"/>
            <ac:grpSpMk id="10" creationId="{97264A61-6AE3-4DC0-A455-5EDC604E394D}"/>
          </ac:grpSpMkLst>
        </pc:grpChg>
        <pc:grpChg chg="add">
          <ac:chgData name="Amanda Ohlson" userId="3914bf86efa77b51" providerId="LiveId" clId="{5C31F512-3D65-471A-B32D-4A07A0241867}" dt="2025-05-17T07:19:38.647" v="37" actId="26606"/>
          <ac:grpSpMkLst>
            <pc:docMk/>
            <pc:sldMk cId="1235428446" sldId="260"/>
            <ac:grpSpMk id="14" creationId="{D691EE10-D5F3-48FA-BE55-F24A0BE59EF6}"/>
          </ac:grpSpMkLst>
        </pc:grpChg>
        <pc:grpChg chg="add">
          <ac:chgData name="Amanda Ohlson" userId="3914bf86efa77b51" providerId="LiveId" clId="{5C31F512-3D65-471A-B32D-4A07A0241867}" dt="2025-05-17T07:19:38.647" v="37" actId="26606"/>
          <ac:grpSpMkLst>
            <pc:docMk/>
            <pc:sldMk cId="1235428446" sldId="260"/>
            <ac:grpSpMk id="18" creationId="{43F5E015-E085-4624-B431-B42414448684}"/>
          </ac:grpSpMkLst>
        </pc:grpChg>
      </pc:sldChg>
      <pc:sldChg chg="addSp delSp modSp mod setBg">
        <pc:chgData name="Amanda Ohlson" userId="3914bf86efa77b51" providerId="LiveId" clId="{5C31F512-3D65-471A-B32D-4A07A0241867}" dt="2025-05-17T07:19:53.956" v="40" actId="26606"/>
        <pc:sldMkLst>
          <pc:docMk/>
          <pc:sldMk cId="1947885820" sldId="261"/>
        </pc:sldMkLst>
        <pc:spChg chg="mod">
          <ac:chgData name="Amanda Ohlson" userId="3914bf86efa77b51" providerId="LiveId" clId="{5C31F512-3D65-471A-B32D-4A07A0241867}" dt="2025-05-17T07:19:53.956" v="40" actId="26606"/>
          <ac:spMkLst>
            <pc:docMk/>
            <pc:sldMk cId="1947885820" sldId="261"/>
            <ac:spMk id="2" creationId="{AC24613B-F6A7-7F4D-19D4-D44673BE459D}"/>
          </ac:spMkLst>
        </pc:spChg>
        <pc:spChg chg="mod">
          <ac:chgData name="Amanda Ohlson" userId="3914bf86efa77b51" providerId="LiveId" clId="{5C31F512-3D65-471A-B32D-4A07A0241867}" dt="2025-05-17T07:19:53.956" v="40" actId="26606"/>
          <ac:spMkLst>
            <pc:docMk/>
            <pc:sldMk cId="1947885820" sldId="261"/>
            <ac:spMk id="3" creationId="{C808C98D-BF7A-91D4-C218-2E6C75CEC2B5}"/>
          </ac:spMkLst>
        </pc:spChg>
        <pc:spChg chg="add">
          <ac:chgData name="Amanda Ohlson" userId="3914bf86efa77b51" providerId="LiveId" clId="{5C31F512-3D65-471A-B32D-4A07A0241867}" dt="2025-05-17T07:19:53.956" v="40" actId="26606"/>
          <ac:spMkLst>
            <pc:docMk/>
            <pc:sldMk cId="1947885820" sldId="261"/>
            <ac:spMk id="8" creationId="{DEE2AD96-B495-4E06-9291-B71706F728CB}"/>
          </ac:spMkLst>
        </pc:spChg>
        <pc:spChg chg="add del">
          <ac:chgData name="Amanda Ohlson" userId="3914bf86efa77b51" providerId="LiveId" clId="{5C31F512-3D65-471A-B32D-4A07A0241867}" dt="2025-05-17T07:19:53.956" v="39" actId="26606"/>
          <ac:spMkLst>
            <pc:docMk/>
            <pc:sldMk cId="1947885820" sldId="261"/>
            <ac:spMk id="9" creationId="{676A1B86-DC99-46B9-B5AA-A7E928EA9CF7}"/>
          </ac:spMkLst>
        </pc:spChg>
        <pc:spChg chg="add">
          <ac:chgData name="Amanda Ohlson" userId="3914bf86efa77b51" providerId="LiveId" clId="{5C31F512-3D65-471A-B32D-4A07A0241867}" dt="2025-05-17T07:19:53.956" v="40" actId="26606"/>
          <ac:spMkLst>
            <pc:docMk/>
            <pc:sldMk cId="1947885820" sldId="261"/>
            <ac:spMk id="10" creationId="{53CF6D67-C5A8-4ADD-9E8E-1E38CA1D3166}"/>
          </ac:spMkLst>
        </pc:spChg>
        <pc:spChg chg="add del">
          <ac:chgData name="Amanda Ohlson" userId="3914bf86efa77b51" providerId="LiveId" clId="{5C31F512-3D65-471A-B32D-4A07A0241867}" dt="2025-05-17T07:19:53.956" v="39" actId="26606"/>
          <ac:spMkLst>
            <pc:docMk/>
            <pc:sldMk cId="1947885820" sldId="261"/>
            <ac:spMk id="11" creationId="{E9304FFE-74E9-4316-B822-F35A685E2D09}"/>
          </ac:spMkLst>
        </pc:spChg>
        <pc:spChg chg="add">
          <ac:chgData name="Amanda Ohlson" userId="3914bf86efa77b51" providerId="LiveId" clId="{5C31F512-3D65-471A-B32D-4A07A0241867}" dt="2025-05-17T07:19:53.956" v="40" actId="26606"/>
          <ac:spMkLst>
            <pc:docMk/>
            <pc:sldMk cId="1947885820" sldId="261"/>
            <ac:spMk id="12" creationId="{86909FA0-B515-4681-B7A8-FA281D133B94}"/>
          </ac:spMkLst>
        </pc:spChg>
        <pc:spChg chg="add">
          <ac:chgData name="Amanda Ohlson" userId="3914bf86efa77b51" providerId="LiveId" clId="{5C31F512-3D65-471A-B32D-4A07A0241867}" dt="2025-05-17T07:19:53.956" v="40" actId="26606"/>
          <ac:spMkLst>
            <pc:docMk/>
            <pc:sldMk cId="1947885820" sldId="261"/>
            <ac:spMk id="14" creationId="{21C9FE86-FCC3-4A31-AA1C-C882262B7FE7}"/>
          </ac:spMkLst>
        </pc:spChg>
        <pc:spChg chg="add">
          <ac:chgData name="Amanda Ohlson" userId="3914bf86efa77b51" providerId="LiveId" clId="{5C31F512-3D65-471A-B32D-4A07A0241867}" dt="2025-05-17T07:19:53.956" v="40" actId="26606"/>
          <ac:spMkLst>
            <pc:docMk/>
            <pc:sldMk cId="1947885820" sldId="261"/>
            <ac:spMk id="16" creationId="{7D96243B-ECED-4B71-8E06-AE9A285EAD20}"/>
          </ac:spMkLst>
        </pc:spChg>
        <pc:spChg chg="add">
          <ac:chgData name="Amanda Ohlson" userId="3914bf86efa77b51" providerId="LiveId" clId="{5C31F512-3D65-471A-B32D-4A07A0241867}" dt="2025-05-17T07:19:53.956" v="40" actId="26606"/>
          <ac:spMkLst>
            <pc:docMk/>
            <pc:sldMk cId="1947885820" sldId="261"/>
            <ac:spMk id="18" creationId="{A09989E4-EFDC-4A90-A633-E0525FB4139E}"/>
          </ac:spMkLst>
        </pc:spChg>
        <pc:picChg chg="add del">
          <ac:chgData name="Amanda Ohlson" userId="3914bf86efa77b51" providerId="LiveId" clId="{5C31F512-3D65-471A-B32D-4A07A0241867}" dt="2025-05-17T07:19:53.956" v="39" actId="26606"/>
          <ac:picMkLst>
            <pc:docMk/>
            <pc:sldMk cId="1947885820" sldId="261"/>
            <ac:picMk id="5" creationId="{FFE129B9-12F2-1CA1-EB32-0D6CB205B7A4}"/>
          </ac:picMkLst>
        </pc:picChg>
      </pc:sldChg>
      <pc:sldChg chg="addSp modSp mod setBg setClrOvrMap">
        <pc:chgData name="Amanda Ohlson" userId="3914bf86efa77b51" providerId="LiveId" clId="{5C31F512-3D65-471A-B32D-4A07A0241867}" dt="2025-05-17T07:20:01.509" v="41" actId="26606"/>
        <pc:sldMkLst>
          <pc:docMk/>
          <pc:sldMk cId="186191310" sldId="263"/>
        </pc:sldMkLst>
        <pc:spChg chg="mod">
          <ac:chgData name="Amanda Ohlson" userId="3914bf86efa77b51" providerId="LiveId" clId="{5C31F512-3D65-471A-B32D-4A07A0241867}" dt="2025-05-17T07:20:01.509" v="41" actId="26606"/>
          <ac:spMkLst>
            <pc:docMk/>
            <pc:sldMk cId="186191310" sldId="263"/>
            <ac:spMk id="2" creationId="{F7A242A1-6672-DF40-87B9-0A392AE55519}"/>
          </ac:spMkLst>
        </pc:spChg>
        <pc:spChg chg="mod">
          <ac:chgData name="Amanda Ohlson" userId="3914bf86efa77b51" providerId="LiveId" clId="{5C31F512-3D65-471A-B32D-4A07A0241867}" dt="2025-05-17T07:20:01.509" v="41" actId="26606"/>
          <ac:spMkLst>
            <pc:docMk/>
            <pc:sldMk cId="186191310" sldId="263"/>
            <ac:spMk id="3" creationId="{BD2F8EAF-4AFA-B56B-402D-A3AF7755AB95}"/>
          </ac:spMkLst>
        </pc:spChg>
        <pc:spChg chg="mod">
          <ac:chgData name="Amanda Ohlson" userId="3914bf86efa77b51" providerId="LiveId" clId="{5C31F512-3D65-471A-B32D-4A07A0241867}" dt="2025-05-17T07:20:01.509" v="41" actId="26606"/>
          <ac:spMkLst>
            <pc:docMk/>
            <pc:sldMk cId="186191310" sldId="263"/>
            <ac:spMk id="4" creationId="{6D753302-36DF-7485-2723-1F9060EF2972}"/>
          </ac:spMkLst>
        </pc:spChg>
        <pc:spChg chg="add">
          <ac:chgData name="Amanda Ohlson" userId="3914bf86efa77b51" providerId="LiveId" clId="{5C31F512-3D65-471A-B32D-4A07A0241867}" dt="2025-05-17T07:20:01.509" v="41" actId="26606"/>
          <ac:spMkLst>
            <pc:docMk/>
            <pc:sldMk cId="186191310" sldId="263"/>
            <ac:spMk id="9" creationId="{2A6B319F-86FE-4754-878E-06F0804D882B}"/>
          </ac:spMkLst>
        </pc:spChg>
        <pc:spChg chg="add">
          <ac:chgData name="Amanda Ohlson" userId="3914bf86efa77b51" providerId="LiveId" clId="{5C31F512-3D65-471A-B32D-4A07A0241867}" dt="2025-05-17T07:20:01.509" v="41" actId="26606"/>
          <ac:spMkLst>
            <pc:docMk/>
            <pc:sldMk cId="186191310" sldId="263"/>
            <ac:spMk id="11" creationId="{DCF7D1B5-3477-499F-ACC5-2C8B07F4EDB3}"/>
          </ac:spMkLst>
        </pc:spChg>
      </pc:sldChg>
      <pc:sldChg chg="addSp delSp modSp mod setBg">
        <pc:chgData name="Amanda Ohlson" userId="3914bf86efa77b51" providerId="LiveId" clId="{5C31F512-3D65-471A-B32D-4A07A0241867}" dt="2025-05-17T07:21:34.703" v="87" actId="26606"/>
        <pc:sldMkLst>
          <pc:docMk/>
          <pc:sldMk cId="640342360" sldId="264"/>
        </pc:sldMkLst>
        <pc:spChg chg="mod">
          <ac:chgData name="Amanda Ohlson" userId="3914bf86efa77b51" providerId="LiveId" clId="{5C31F512-3D65-471A-B32D-4A07A0241867}" dt="2025-05-17T07:20:12.892" v="42" actId="26606"/>
          <ac:spMkLst>
            <pc:docMk/>
            <pc:sldMk cId="640342360" sldId="264"/>
            <ac:spMk id="2" creationId="{0B4C75D5-02DC-7332-9344-49084F67C947}"/>
          </ac:spMkLst>
        </pc:spChg>
        <pc:spChg chg="mod">
          <ac:chgData name="Amanda Ohlson" userId="3914bf86efa77b51" providerId="LiveId" clId="{5C31F512-3D65-471A-B32D-4A07A0241867}" dt="2025-05-17T07:21:34.703" v="87" actId="26606"/>
          <ac:spMkLst>
            <pc:docMk/>
            <pc:sldMk cId="640342360" sldId="264"/>
            <ac:spMk id="3" creationId="{84D0DB3A-0F77-B454-D64A-060AA91A58A9}"/>
          </ac:spMkLst>
        </pc:spChg>
        <pc:spChg chg="add del">
          <ac:chgData name="Amanda Ohlson" userId="3914bf86efa77b51" providerId="LiveId" clId="{5C31F512-3D65-471A-B32D-4A07A0241867}" dt="2025-05-17T07:21:34.703" v="87" actId="26606"/>
          <ac:spMkLst>
            <pc:docMk/>
            <pc:sldMk cId="640342360" sldId="264"/>
            <ac:spMk id="8" creationId="{DEE2AD96-B495-4E06-9291-B71706F728CB}"/>
          </ac:spMkLst>
        </pc:spChg>
        <pc:spChg chg="add del">
          <ac:chgData name="Amanda Ohlson" userId="3914bf86efa77b51" providerId="LiveId" clId="{5C31F512-3D65-471A-B32D-4A07A0241867}" dt="2025-05-17T07:21:34.703" v="87" actId="26606"/>
          <ac:spMkLst>
            <pc:docMk/>
            <pc:sldMk cId="640342360" sldId="264"/>
            <ac:spMk id="10" creationId="{53CF6D67-C5A8-4ADD-9E8E-1E38CA1D3166}"/>
          </ac:spMkLst>
        </pc:spChg>
        <pc:spChg chg="add">
          <ac:chgData name="Amanda Ohlson" userId="3914bf86efa77b51" providerId="LiveId" clId="{5C31F512-3D65-471A-B32D-4A07A0241867}" dt="2025-05-17T07:20:12.892" v="42" actId="26606"/>
          <ac:spMkLst>
            <pc:docMk/>
            <pc:sldMk cId="640342360" sldId="264"/>
            <ac:spMk id="12" creationId="{86909FA0-B515-4681-B7A8-FA281D133B94}"/>
          </ac:spMkLst>
        </pc:spChg>
        <pc:spChg chg="add">
          <ac:chgData name="Amanda Ohlson" userId="3914bf86efa77b51" providerId="LiveId" clId="{5C31F512-3D65-471A-B32D-4A07A0241867}" dt="2025-05-17T07:20:12.892" v="42" actId="26606"/>
          <ac:spMkLst>
            <pc:docMk/>
            <pc:sldMk cId="640342360" sldId="264"/>
            <ac:spMk id="14" creationId="{21C9FE86-FCC3-4A31-AA1C-C882262B7FE7}"/>
          </ac:spMkLst>
        </pc:spChg>
        <pc:spChg chg="add del">
          <ac:chgData name="Amanda Ohlson" userId="3914bf86efa77b51" providerId="LiveId" clId="{5C31F512-3D65-471A-B32D-4A07A0241867}" dt="2025-05-17T07:21:34.703" v="87" actId="26606"/>
          <ac:spMkLst>
            <pc:docMk/>
            <pc:sldMk cId="640342360" sldId="264"/>
            <ac:spMk id="16" creationId="{7D96243B-ECED-4B71-8E06-AE9A285EAD20}"/>
          </ac:spMkLst>
        </pc:spChg>
        <pc:spChg chg="add del">
          <ac:chgData name="Amanda Ohlson" userId="3914bf86efa77b51" providerId="LiveId" clId="{5C31F512-3D65-471A-B32D-4A07A0241867}" dt="2025-05-17T07:21:34.703" v="87" actId="26606"/>
          <ac:spMkLst>
            <pc:docMk/>
            <pc:sldMk cId="640342360" sldId="264"/>
            <ac:spMk id="18" creationId="{A09989E4-EFDC-4A90-A633-E0525FB4139E}"/>
          </ac:spMkLst>
        </pc:spChg>
        <pc:spChg chg="add">
          <ac:chgData name="Amanda Ohlson" userId="3914bf86efa77b51" providerId="LiveId" clId="{5C31F512-3D65-471A-B32D-4A07A0241867}" dt="2025-05-17T07:21:34.703" v="87" actId="26606"/>
          <ac:spMkLst>
            <pc:docMk/>
            <pc:sldMk cId="640342360" sldId="264"/>
            <ac:spMk id="23" creationId="{DEE2AD96-B495-4E06-9291-B71706F728CB}"/>
          </ac:spMkLst>
        </pc:spChg>
        <pc:spChg chg="add">
          <ac:chgData name="Amanda Ohlson" userId="3914bf86efa77b51" providerId="LiveId" clId="{5C31F512-3D65-471A-B32D-4A07A0241867}" dt="2025-05-17T07:21:34.703" v="87" actId="26606"/>
          <ac:spMkLst>
            <pc:docMk/>
            <pc:sldMk cId="640342360" sldId="264"/>
            <ac:spMk id="25" creationId="{53CF6D67-C5A8-4ADD-9E8E-1E38CA1D3166}"/>
          </ac:spMkLst>
        </pc:spChg>
        <pc:spChg chg="add">
          <ac:chgData name="Amanda Ohlson" userId="3914bf86efa77b51" providerId="LiveId" clId="{5C31F512-3D65-471A-B32D-4A07A0241867}" dt="2025-05-17T07:21:34.703" v="87" actId="26606"/>
          <ac:spMkLst>
            <pc:docMk/>
            <pc:sldMk cId="640342360" sldId="264"/>
            <ac:spMk id="27" creationId="{86909FA0-B515-4681-B7A8-FA281D133B94}"/>
          </ac:spMkLst>
        </pc:spChg>
        <pc:spChg chg="add">
          <ac:chgData name="Amanda Ohlson" userId="3914bf86efa77b51" providerId="LiveId" clId="{5C31F512-3D65-471A-B32D-4A07A0241867}" dt="2025-05-17T07:21:34.703" v="87" actId="26606"/>
          <ac:spMkLst>
            <pc:docMk/>
            <pc:sldMk cId="640342360" sldId="264"/>
            <ac:spMk id="31" creationId="{7D96243B-ECED-4B71-8E06-AE9A285EAD20}"/>
          </ac:spMkLst>
        </pc:spChg>
        <pc:spChg chg="add">
          <ac:chgData name="Amanda Ohlson" userId="3914bf86efa77b51" providerId="LiveId" clId="{5C31F512-3D65-471A-B32D-4A07A0241867}" dt="2025-05-17T07:21:34.703" v="87" actId="26606"/>
          <ac:spMkLst>
            <pc:docMk/>
            <pc:sldMk cId="640342360" sldId="264"/>
            <ac:spMk id="33" creationId="{A09989E4-EFDC-4A90-A633-E0525FB4139E}"/>
          </ac:spMkLst>
        </pc:spChg>
      </pc:sldChg>
      <pc:sldChg chg="addSp delSp modSp mod modMedia setBg delAnim">
        <pc:chgData name="Amanda Ohlson" userId="3914bf86efa77b51" providerId="LiveId" clId="{5C31F512-3D65-471A-B32D-4A07A0241867}" dt="2025-05-17T07:21:55.011" v="94" actId="26606"/>
        <pc:sldMkLst>
          <pc:docMk/>
          <pc:sldMk cId="653768363" sldId="265"/>
        </pc:sldMkLst>
        <pc:spChg chg="mod">
          <ac:chgData name="Amanda Ohlson" userId="3914bf86efa77b51" providerId="LiveId" clId="{5C31F512-3D65-471A-B32D-4A07A0241867}" dt="2025-05-17T07:21:55.011" v="94" actId="26606"/>
          <ac:spMkLst>
            <pc:docMk/>
            <pc:sldMk cId="653768363" sldId="265"/>
            <ac:spMk id="2" creationId="{4CC5325C-0103-6497-4007-CB818C27C41D}"/>
          </ac:spMkLst>
        </pc:spChg>
        <pc:spChg chg="mod">
          <ac:chgData name="Amanda Ohlson" userId="3914bf86efa77b51" providerId="LiveId" clId="{5C31F512-3D65-471A-B32D-4A07A0241867}" dt="2025-05-17T07:21:55.011" v="94" actId="26606"/>
          <ac:spMkLst>
            <pc:docMk/>
            <pc:sldMk cId="653768363" sldId="265"/>
            <ac:spMk id="3" creationId="{1E10B0C8-60E7-516B-1CE3-EBAD5B59C621}"/>
          </ac:spMkLst>
        </pc:spChg>
        <pc:spChg chg="add">
          <ac:chgData name="Amanda Ohlson" userId="3914bf86efa77b51" providerId="LiveId" clId="{5C31F512-3D65-471A-B32D-4A07A0241867}" dt="2025-05-17T07:21:55.011" v="94" actId="26606"/>
          <ac:spMkLst>
            <pc:docMk/>
            <pc:sldMk cId="653768363" sldId="265"/>
            <ac:spMk id="8" creationId="{815925C2-A704-4D47-B1C1-3FCA52512EC1}"/>
          </ac:spMkLst>
        </pc:spChg>
        <pc:spChg chg="add del">
          <ac:chgData name="Amanda Ohlson" userId="3914bf86efa77b51" providerId="LiveId" clId="{5C31F512-3D65-471A-B32D-4A07A0241867}" dt="2025-05-17T07:21:50.406" v="91" actId="26606"/>
          <ac:spMkLst>
            <pc:docMk/>
            <pc:sldMk cId="653768363" sldId="265"/>
            <ac:spMk id="9" creationId="{6F828D28-8E09-41CC-8229-3070B5467A96}"/>
          </ac:spMkLst>
        </pc:spChg>
        <pc:spChg chg="add">
          <ac:chgData name="Amanda Ohlson" userId="3914bf86efa77b51" providerId="LiveId" clId="{5C31F512-3D65-471A-B32D-4A07A0241867}" dt="2025-05-17T07:21:55.011" v="94" actId="26606"/>
          <ac:spMkLst>
            <pc:docMk/>
            <pc:sldMk cId="653768363" sldId="265"/>
            <ac:spMk id="10" creationId="{01D4315C-C23C-4FD3-98DF-08C29E2292A8}"/>
          </ac:spMkLst>
        </pc:spChg>
        <pc:spChg chg="add del">
          <ac:chgData name="Amanda Ohlson" userId="3914bf86efa77b51" providerId="LiveId" clId="{5C31F512-3D65-471A-B32D-4A07A0241867}" dt="2025-05-17T07:21:50.406" v="91" actId="26606"/>
          <ac:spMkLst>
            <pc:docMk/>
            <pc:sldMk cId="653768363" sldId="265"/>
            <ac:spMk id="11" creationId="{D5B012D8-7F27-4758-9AC6-C889B154BD73}"/>
          </ac:spMkLst>
        </pc:spChg>
        <pc:spChg chg="add del">
          <ac:chgData name="Amanda Ohlson" userId="3914bf86efa77b51" providerId="LiveId" clId="{5C31F512-3D65-471A-B32D-4A07A0241867}" dt="2025-05-17T07:21:50.406" v="91" actId="26606"/>
          <ac:spMkLst>
            <pc:docMk/>
            <pc:sldMk cId="653768363" sldId="265"/>
            <ac:spMk id="13" creationId="{4063B759-00FC-46D1-9898-8E8625268FAF}"/>
          </ac:spMkLst>
        </pc:spChg>
        <pc:spChg chg="add del">
          <ac:chgData name="Amanda Ohlson" userId="3914bf86efa77b51" providerId="LiveId" clId="{5C31F512-3D65-471A-B32D-4A07A0241867}" dt="2025-05-17T07:21:54.931" v="93" actId="26606"/>
          <ac:spMkLst>
            <pc:docMk/>
            <pc:sldMk cId="653768363" sldId="265"/>
            <ac:spMk id="15" creationId="{ECC07320-C2CA-4E29-8481-9D9E143C7788}"/>
          </ac:spMkLst>
        </pc:spChg>
        <pc:spChg chg="add del">
          <ac:chgData name="Amanda Ohlson" userId="3914bf86efa77b51" providerId="LiveId" clId="{5C31F512-3D65-471A-B32D-4A07A0241867}" dt="2025-05-17T07:21:54.931" v="93" actId="26606"/>
          <ac:spMkLst>
            <pc:docMk/>
            <pc:sldMk cId="653768363" sldId="265"/>
            <ac:spMk id="17" creationId="{178FB36B-5BFE-42CA-BC60-1115E0D95EEC}"/>
          </ac:spMkLst>
        </pc:spChg>
        <pc:grpChg chg="add">
          <ac:chgData name="Amanda Ohlson" userId="3914bf86efa77b51" providerId="LiveId" clId="{5C31F512-3D65-471A-B32D-4A07A0241867}" dt="2025-05-17T07:21:55.011" v="94" actId="26606"/>
          <ac:grpSpMkLst>
            <pc:docMk/>
            <pc:sldMk cId="653768363" sldId="265"/>
            <ac:grpSpMk id="12" creationId="{5E6B47BC-43FD-4C91-8BFF-B41B99A8A39E}"/>
          </ac:grpSpMkLst>
        </pc:grpChg>
        <pc:grpChg chg="add">
          <ac:chgData name="Amanda Ohlson" userId="3914bf86efa77b51" providerId="LiveId" clId="{5C31F512-3D65-471A-B32D-4A07A0241867}" dt="2025-05-17T07:21:55.011" v="94" actId="26606"/>
          <ac:grpSpMkLst>
            <pc:docMk/>
            <pc:sldMk cId="653768363" sldId="265"/>
            <ac:grpSpMk id="25" creationId="{43F5E015-E085-4624-B431-B42414448684}"/>
          </ac:grpSpMkLst>
        </pc:grpChg>
        <pc:picChg chg="add del mod">
          <ac:chgData name="Amanda Ohlson" userId="3914bf86efa77b51" providerId="LiveId" clId="{5C31F512-3D65-471A-B32D-4A07A0241867}" dt="2025-05-17T07:21:50.406" v="91" actId="26606"/>
          <ac:picMkLst>
            <pc:docMk/>
            <pc:sldMk cId="653768363" sldId="265"/>
            <ac:picMk id="5" creationId="{1F7F89CE-D491-DA50-48A7-A00DC2CA68FB}"/>
          </ac:picMkLst>
        </pc:picChg>
        <pc:picChg chg="add del">
          <ac:chgData name="Amanda Ohlson" userId="3914bf86efa77b51" providerId="LiveId" clId="{5C31F512-3D65-471A-B32D-4A07A0241867}" dt="2025-05-17T07:21:54.931" v="93" actId="26606"/>
          <ac:picMkLst>
            <pc:docMk/>
            <pc:sldMk cId="653768363" sldId="265"/>
            <ac:picMk id="16" creationId="{59F0A884-DACF-F2B5-73BF-87FD8DE6E8C2}"/>
          </ac:picMkLst>
        </pc:picChg>
      </pc:sldChg>
      <pc:sldChg chg="addSp modSp mod setBg addAnim">
        <pc:chgData name="Amanda Ohlson" userId="3914bf86efa77b51" providerId="LiveId" clId="{5C31F512-3D65-471A-B32D-4A07A0241867}" dt="2025-05-17T07:22:44.896" v="98" actId="255"/>
        <pc:sldMkLst>
          <pc:docMk/>
          <pc:sldMk cId="2989317527" sldId="266"/>
        </pc:sldMkLst>
        <pc:spChg chg="mod">
          <ac:chgData name="Amanda Ohlson" userId="3914bf86efa77b51" providerId="LiveId" clId="{5C31F512-3D65-471A-B32D-4A07A0241867}" dt="2025-05-17T07:22:19.389" v="95" actId="26606"/>
          <ac:spMkLst>
            <pc:docMk/>
            <pc:sldMk cId="2989317527" sldId="266"/>
            <ac:spMk id="2" creationId="{BAAD3854-362B-341B-5DBA-D308CCED1B3F}"/>
          </ac:spMkLst>
        </pc:spChg>
        <pc:spChg chg="mod">
          <ac:chgData name="Amanda Ohlson" userId="3914bf86efa77b51" providerId="LiveId" clId="{5C31F512-3D65-471A-B32D-4A07A0241867}" dt="2025-05-17T07:22:44.896" v="98" actId="255"/>
          <ac:spMkLst>
            <pc:docMk/>
            <pc:sldMk cId="2989317527" sldId="266"/>
            <ac:spMk id="3" creationId="{139914B6-9B49-1A73-D75A-84F0FE5F4425}"/>
          </ac:spMkLst>
        </pc:spChg>
        <pc:spChg chg="add">
          <ac:chgData name="Amanda Ohlson" userId="3914bf86efa77b51" providerId="LiveId" clId="{5C31F512-3D65-471A-B32D-4A07A0241867}" dt="2025-05-17T07:22:19.389" v="95" actId="26606"/>
          <ac:spMkLst>
            <pc:docMk/>
            <pc:sldMk cId="2989317527" sldId="266"/>
            <ac:spMk id="8" creationId="{C7D023E4-8DE1-436E-9847-ED6A4B4B04FD}"/>
          </ac:spMkLst>
        </pc:spChg>
        <pc:spChg chg="add">
          <ac:chgData name="Amanda Ohlson" userId="3914bf86efa77b51" providerId="LiveId" clId="{5C31F512-3D65-471A-B32D-4A07A0241867}" dt="2025-05-17T07:22:19.389" v="95" actId="26606"/>
          <ac:spMkLst>
            <pc:docMk/>
            <pc:sldMk cId="2989317527" sldId="266"/>
            <ac:spMk id="10" creationId="{63C1F321-BB96-4700-B3CE-1A6156067F44}"/>
          </ac:spMkLst>
        </pc:spChg>
        <pc:grpChg chg="add">
          <ac:chgData name="Amanda Ohlson" userId="3914bf86efa77b51" providerId="LiveId" clId="{5C31F512-3D65-471A-B32D-4A07A0241867}" dt="2025-05-17T07:22:19.389" v="95" actId="26606"/>
          <ac:grpSpMkLst>
            <pc:docMk/>
            <pc:sldMk cId="2989317527" sldId="266"/>
            <ac:grpSpMk id="12" creationId="{3FA1AD64-F15F-417D-956C-B2C211FC905E}"/>
          </ac:grpSpMkLst>
        </pc:grpChg>
        <pc:grpChg chg="add">
          <ac:chgData name="Amanda Ohlson" userId="3914bf86efa77b51" providerId="LiveId" clId="{5C31F512-3D65-471A-B32D-4A07A0241867}" dt="2025-05-17T07:22:19.389" v="95" actId="26606"/>
          <ac:grpSpMkLst>
            <pc:docMk/>
            <pc:sldMk cId="2989317527" sldId="266"/>
            <ac:grpSpMk id="16" creationId="{43F5E015-E085-4624-B431-B42414448684}"/>
          </ac:grpSpMkLst>
        </pc:grpChg>
      </pc:sldChg>
      <pc:sldChg chg="addSp modSp mod setBg addAnim">
        <pc:chgData name="Amanda Ohlson" userId="3914bf86efa77b51" providerId="LiveId" clId="{5C31F512-3D65-471A-B32D-4A07A0241867}" dt="2025-05-17T07:22:51.349" v="101"/>
        <pc:sldMkLst>
          <pc:docMk/>
          <pc:sldMk cId="233243848" sldId="267"/>
        </pc:sldMkLst>
        <pc:spChg chg="mod">
          <ac:chgData name="Amanda Ohlson" userId="3914bf86efa77b51" providerId="LiveId" clId="{5C31F512-3D65-471A-B32D-4A07A0241867}" dt="2025-05-17T07:22:51.345" v="99" actId="26606"/>
          <ac:spMkLst>
            <pc:docMk/>
            <pc:sldMk cId="233243848" sldId="267"/>
            <ac:spMk id="2" creationId="{1037CD95-FB8B-A0B2-0007-D03AD193FB90}"/>
          </ac:spMkLst>
        </pc:spChg>
        <pc:spChg chg="mod">
          <ac:chgData name="Amanda Ohlson" userId="3914bf86efa77b51" providerId="LiveId" clId="{5C31F512-3D65-471A-B32D-4A07A0241867}" dt="2025-05-17T07:22:51.345" v="99" actId="26606"/>
          <ac:spMkLst>
            <pc:docMk/>
            <pc:sldMk cId="233243848" sldId="267"/>
            <ac:spMk id="3" creationId="{B268B352-4E91-4854-317D-97AB907FB04C}"/>
          </ac:spMkLst>
        </pc:spChg>
        <pc:spChg chg="add">
          <ac:chgData name="Amanda Ohlson" userId="3914bf86efa77b51" providerId="LiveId" clId="{5C31F512-3D65-471A-B32D-4A07A0241867}" dt="2025-05-17T07:22:51.345" v="99" actId="26606"/>
          <ac:spMkLst>
            <pc:docMk/>
            <pc:sldMk cId="233243848" sldId="267"/>
            <ac:spMk id="8" creationId="{C7D023E4-8DE1-436E-9847-ED6A4B4B04FD}"/>
          </ac:spMkLst>
        </pc:spChg>
        <pc:grpChg chg="add">
          <ac:chgData name="Amanda Ohlson" userId="3914bf86efa77b51" providerId="LiveId" clId="{5C31F512-3D65-471A-B32D-4A07A0241867}" dt="2025-05-17T07:22:51.345" v="99" actId="26606"/>
          <ac:grpSpMkLst>
            <pc:docMk/>
            <pc:sldMk cId="233243848" sldId="267"/>
            <ac:grpSpMk id="10" creationId="{97264A61-6AE3-4DC0-A455-5EDC604E394D}"/>
          </ac:grpSpMkLst>
        </pc:grpChg>
        <pc:grpChg chg="add">
          <ac:chgData name="Amanda Ohlson" userId="3914bf86efa77b51" providerId="LiveId" clId="{5C31F512-3D65-471A-B32D-4A07A0241867}" dt="2025-05-17T07:22:51.345" v="99" actId="26606"/>
          <ac:grpSpMkLst>
            <pc:docMk/>
            <pc:sldMk cId="233243848" sldId="267"/>
            <ac:grpSpMk id="14" creationId="{D691EE10-D5F3-48FA-BE55-F24A0BE59EF6}"/>
          </ac:grpSpMkLst>
        </pc:grpChg>
        <pc:grpChg chg="add">
          <ac:chgData name="Amanda Ohlson" userId="3914bf86efa77b51" providerId="LiveId" clId="{5C31F512-3D65-471A-B32D-4A07A0241867}" dt="2025-05-17T07:22:51.345" v="99" actId="26606"/>
          <ac:grpSpMkLst>
            <pc:docMk/>
            <pc:sldMk cId="233243848" sldId="267"/>
            <ac:grpSpMk id="18" creationId="{43F5E015-E085-4624-B431-B42414448684}"/>
          </ac:grpSpMkLst>
        </pc:grpChg>
      </pc:sldChg>
      <pc:sldChg chg="addSp modSp mod setBg">
        <pc:chgData name="Amanda Ohlson" userId="3914bf86efa77b51" providerId="LiveId" clId="{5C31F512-3D65-471A-B32D-4A07A0241867}" dt="2025-05-17T07:23:07.564" v="103" actId="255"/>
        <pc:sldMkLst>
          <pc:docMk/>
          <pc:sldMk cId="1996564734" sldId="268"/>
        </pc:sldMkLst>
        <pc:spChg chg="mod">
          <ac:chgData name="Amanda Ohlson" userId="3914bf86efa77b51" providerId="LiveId" clId="{5C31F512-3D65-471A-B32D-4A07A0241867}" dt="2025-05-17T07:23:00.748" v="102" actId="26606"/>
          <ac:spMkLst>
            <pc:docMk/>
            <pc:sldMk cId="1996564734" sldId="268"/>
            <ac:spMk id="2" creationId="{EFCBE5C9-B649-2B48-2DAB-A7794C5C2E9E}"/>
          </ac:spMkLst>
        </pc:spChg>
        <pc:spChg chg="mod">
          <ac:chgData name="Amanda Ohlson" userId="3914bf86efa77b51" providerId="LiveId" clId="{5C31F512-3D65-471A-B32D-4A07A0241867}" dt="2025-05-17T07:23:07.564" v="103" actId="255"/>
          <ac:spMkLst>
            <pc:docMk/>
            <pc:sldMk cId="1996564734" sldId="268"/>
            <ac:spMk id="3" creationId="{F7545C04-6CFA-A9E4-A3EF-68FA4374928C}"/>
          </ac:spMkLst>
        </pc:spChg>
        <pc:spChg chg="add">
          <ac:chgData name="Amanda Ohlson" userId="3914bf86efa77b51" providerId="LiveId" clId="{5C31F512-3D65-471A-B32D-4A07A0241867}" dt="2025-05-17T07:23:00.748" v="102" actId="26606"/>
          <ac:spMkLst>
            <pc:docMk/>
            <pc:sldMk cId="1996564734" sldId="268"/>
            <ac:spMk id="8" creationId="{DEE2AD96-B495-4E06-9291-B71706F728CB}"/>
          </ac:spMkLst>
        </pc:spChg>
        <pc:spChg chg="add">
          <ac:chgData name="Amanda Ohlson" userId="3914bf86efa77b51" providerId="LiveId" clId="{5C31F512-3D65-471A-B32D-4A07A0241867}" dt="2025-05-17T07:23:00.748" v="102" actId="26606"/>
          <ac:spMkLst>
            <pc:docMk/>
            <pc:sldMk cId="1996564734" sldId="268"/>
            <ac:spMk id="10" creationId="{53CF6D67-C5A8-4ADD-9E8E-1E38CA1D3166}"/>
          </ac:spMkLst>
        </pc:spChg>
        <pc:spChg chg="add">
          <ac:chgData name="Amanda Ohlson" userId="3914bf86efa77b51" providerId="LiveId" clId="{5C31F512-3D65-471A-B32D-4A07A0241867}" dt="2025-05-17T07:23:00.748" v="102" actId="26606"/>
          <ac:spMkLst>
            <pc:docMk/>
            <pc:sldMk cId="1996564734" sldId="268"/>
            <ac:spMk id="12" creationId="{86909FA0-B515-4681-B7A8-FA281D133B94}"/>
          </ac:spMkLst>
        </pc:spChg>
        <pc:spChg chg="add">
          <ac:chgData name="Amanda Ohlson" userId="3914bf86efa77b51" providerId="LiveId" clId="{5C31F512-3D65-471A-B32D-4A07A0241867}" dt="2025-05-17T07:23:00.748" v="102" actId="26606"/>
          <ac:spMkLst>
            <pc:docMk/>
            <pc:sldMk cId="1996564734" sldId="268"/>
            <ac:spMk id="14" creationId="{21C9FE86-FCC3-4A31-AA1C-C882262B7FE7}"/>
          </ac:spMkLst>
        </pc:spChg>
        <pc:spChg chg="add">
          <ac:chgData name="Amanda Ohlson" userId="3914bf86efa77b51" providerId="LiveId" clId="{5C31F512-3D65-471A-B32D-4A07A0241867}" dt="2025-05-17T07:23:00.748" v="102" actId="26606"/>
          <ac:spMkLst>
            <pc:docMk/>
            <pc:sldMk cId="1996564734" sldId="268"/>
            <ac:spMk id="16" creationId="{7D96243B-ECED-4B71-8E06-AE9A285EAD20}"/>
          </ac:spMkLst>
        </pc:spChg>
        <pc:spChg chg="add">
          <ac:chgData name="Amanda Ohlson" userId="3914bf86efa77b51" providerId="LiveId" clId="{5C31F512-3D65-471A-B32D-4A07A0241867}" dt="2025-05-17T07:23:00.748" v="102" actId="26606"/>
          <ac:spMkLst>
            <pc:docMk/>
            <pc:sldMk cId="1996564734" sldId="268"/>
            <ac:spMk id="18" creationId="{A09989E4-EFDC-4A90-A633-E0525FB4139E}"/>
          </ac:spMkLst>
        </pc:spChg>
      </pc:sldChg>
      <pc:sldChg chg="addSp modSp mod setBg">
        <pc:chgData name="Amanda Ohlson" userId="3914bf86efa77b51" providerId="LiveId" clId="{5C31F512-3D65-471A-B32D-4A07A0241867}" dt="2025-05-17T07:26:16.852" v="182" actId="14100"/>
        <pc:sldMkLst>
          <pc:docMk/>
          <pc:sldMk cId="3769375090" sldId="269"/>
        </pc:sldMkLst>
        <pc:spChg chg="mod">
          <ac:chgData name="Amanda Ohlson" userId="3914bf86efa77b51" providerId="LiveId" clId="{5C31F512-3D65-471A-B32D-4A07A0241867}" dt="2025-05-17T07:26:03.300" v="180" actId="20577"/>
          <ac:spMkLst>
            <pc:docMk/>
            <pc:sldMk cId="3769375090" sldId="269"/>
            <ac:spMk id="2" creationId="{5FA2AA83-F11E-5445-A0D5-606DC50E35F0}"/>
          </ac:spMkLst>
        </pc:spChg>
        <pc:spChg chg="mod">
          <ac:chgData name="Amanda Ohlson" userId="3914bf86efa77b51" providerId="LiveId" clId="{5C31F512-3D65-471A-B32D-4A07A0241867}" dt="2025-05-17T07:26:16.852" v="182" actId="14100"/>
          <ac:spMkLst>
            <pc:docMk/>
            <pc:sldMk cId="3769375090" sldId="269"/>
            <ac:spMk id="3" creationId="{B8DAB21F-F78C-436E-A541-F0041D3FE496}"/>
          </ac:spMkLst>
        </pc:spChg>
        <pc:spChg chg="add">
          <ac:chgData name="Amanda Ohlson" userId="3914bf86efa77b51" providerId="LiveId" clId="{5C31F512-3D65-471A-B32D-4A07A0241867}" dt="2025-05-17T07:25:40.483" v="169" actId="26606"/>
          <ac:spMkLst>
            <pc:docMk/>
            <pc:sldMk cId="3769375090" sldId="269"/>
            <ac:spMk id="8" creationId="{09588DA8-065E-4F6F-8EFD-43104AB2E0CF}"/>
          </ac:spMkLst>
        </pc:spChg>
        <pc:spChg chg="add">
          <ac:chgData name="Amanda Ohlson" userId="3914bf86efa77b51" providerId="LiveId" clId="{5C31F512-3D65-471A-B32D-4A07A0241867}" dt="2025-05-17T07:25:40.483" v="169" actId="26606"/>
          <ac:spMkLst>
            <pc:docMk/>
            <pc:sldMk cId="3769375090" sldId="269"/>
            <ac:spMk id="10" creationId="{C4285719-470E-454C-AF62-8323075F1F5B}"/>
          </ac:spMkLst>
        </pc:spChg>
        <pc:spChg chg="add">
          <ac:chgData name="Amanda Ohlson" userId="3914bf86efa77b51" providerId="LiveId" clId="{5C31F512-3D65-471A-B32D-4A07A0241867}" dt="2025-05-17T07:25:40.483" v="169" actId="26606"/>
          <ac:spMkLst>
            <pc:docMk/>
            <pc:sldMk cId="3769375090" sldId="269"/>
            <ac:spMk id="12" creationId="{CD9FE4EF-C4D8-49A0-B2FF-81D8DB7D8A24}"/>
          </ac:spMkLst>
        </pc:spChg>
        <pc:spChg chg="add">
          <ac:chgData name="Amanda Ohlson" userId="3914bf86efa77b51" providerId="LiveId" clId="{5C31F512-3D65-471A-B32D-4A07A0241867}" dt="2025-05-17T07:25:40.483" v="169" actId="26606"/>
          <ac:spMkLst>
            <pc:docMk/>
            <pc:sldMk cId="3769375090" sldId="269"/>
            <ac:spMk id="14" creationId="{4300840D-0A0B-4512-BACA-B439D5B9C57C}"/>
          </ac:spMkLst>
        </pc:spChg>
        <pc:spChg chg="add">
          <ac:chgData name="Amanda Ohlson" userId="3914bf86efa77b51" providerId="LiveId" clId="{5C31F512-3D65-471A-B32D-4A07A0241867}" dt="2025-05-17T07:25:40.483" v="169" actId="26606"/>
          <ac:spMkLst>
            <pc:docMk/>
            <pc:sldMk cId="3769375090" sldId="269"/>
            <ac:spMk id="16" creationId="{D2B78728-A580-49A7-84F9-6EF6F583ADE0}"/>
          </ac:spMkLst>
        </pc:spChg>
        <pc:spChg chg="add">
          <ac:chgData name="Amanda Ohlson" userId="3914bf86efa77b51" providerId="LiveId" clId="{5C31F512-3D65-471A-B32D-4A07A0241867}" dt="2025-05-17T07:25:40.483" v="169" actId="26606"/>
          <ac:spMkLst>
            <pc:docMk/>
            <pc:sldMk cId="3769375090" sldId="269"/>
            <ac:spMk id="18" creationId="{38FAA1A1-D861-433F-88FA-1E9D6FD31D11}"/>
          </ac:spMkLst>
        </pc:spChg>
        <pc:spChg chg="add">
          <ac:chgData name="Amanda Ohlson" userId="3914bf86efa77b51" providerId="LiveId" clId="{5C31F512-3D65-471A-B32D-4A07A0241867}" dt="2025-05-17T07:25:40.483" v="169" actId="26606"/>
          <ac:spMkLst>
            <pc:docMk/>
            <pc:sldMk cId="3769375090" sldId="269"/>
            <ac:spMk id="20" creationId="{8D71EDA1-87BF-4D5D-AB79-F346FD19278A}"/>
          </ac:spMkLst>
        </pc:spChg>
      </pc:sldChg>
      <pc:sldChg chg="addSp modSp mod setBg">
        <pc:chgData name="Amanda Ohlson" userId="3914bf86efa77b51" providerId="LiveId" clId="{5C31F512-3D65-471A-B32D-4A07A0241867}" dt="2025-05-17T07:23:45.185" v="116" actId="255"/>
        <pc:sldMkLst>
          <pc:docMk/>
          <pc:sldMk cId="2078152271" sldId="270"/>
        </pc:sldMkLst>
        <pc:spChg chg="mod">
          <ac:chgData name="Amanda Ohlson" userId="3914bf86efa77b51" providerId="LiveId" clId="{5C31F512-3D65-471A-B32D-4A07A0241867}" dt="2025-05-17T07:23:13.039" v="104" actId="26606"/>
          <ac:spMkLst>
            <pc:docMk/>
            <pc:sldMk cId="2078152271" sldId="270"/>
            <ac:spMk id="2" creationId="{56162131-8511-03BF-1027-2CC389B68485}"/>
          </ac:spMkLst>
        </pc:spChg>
        <pc:spChg chg="mod">
          <ac:chgData name="Amanda Ohlson" userId="3914bf86efa77b51" providerId="LiveId" clId="{5C31F512-3D65-471A-B32D-4A07A0241867}" dt="2025-05-17T07:23:45.185" v="116" actId="255"/>
          <ac:spMkLst>
            <pc:docMk/>
            <pc:sldMk cId="2078152271" sldId="270"/>
            <ac:spMk id="3" creationId="{6D616A61-2BC7-AAE5-4DAF-D34A5A4490F1}"/>
          </ac:spMkLst>
        </pc:spChg>
        <pc:spChg chg="add">
          <ac:chgData name="Amanda Ohlson" userId="3914bf86efa77b51" providerId="LiveId" clId="{5C31F512-3D65-471A-B32D-4A07A0241867}" dt="2025-05-17T07:23:13.039" v="104" actId="26606"/>
          <ac:spMkLst>
            <pc:docMk/>
            <pc:sldMk cId="2078152271" sldId="270"/>
            <ac:spMk id="8" creationId="{DEE2AD96-B495-4E06-9291-B71706F728CB}"/>
          </ac:spMkLst>
        </pc:spChg>
        <pc:spChg chg="add">
          <ac:chgData name="Amanda Ohlson" userId="3914bf86efa77b51" providerId="LiveId" clId="{5C31F512-3D65-471A-B32D-4A07A0241867}" dt="2025-05-17T07:23:13.039" v="104" actId="26606"/>
          <ac:spMkLst>
            <pc:docMk/>
            <pc:sldMk cId="2078152271" sldId="270"/>
            <ac:spMk id="10" creationId="{53CF6D67-C5A8-4ADD-9E8E-1E38CA1D3166}"/>
          </ac:spMkLst>
        </pc:spChg>
        <pc:spChg chg="add">
          <ac:chgData name="Amanda Ohlson" userId="3914bf86efa77b51" providerId="LiveId" clId="{5C31F512-3D65-471A-B32D-4A07A0241867}" dt="2025-05-17T07:23:13.039" v="104" actId="26606"/>
          <ac:spMkLst>
            <pc:docMk/>
            <pc:sldMk cId="2078152271" sldId="270"/>
            <ac:spMk id="12" creationId="{86909FA0-B515-4681-B7A8-FA281D133B94}"/>
          </ac:spMkLst>
        </pc:spChg>
        <pc:spChg chg="add">
          <ac:chgData name="Amanda Ohlson" userId="3914bf86efa77b51" providerId="LiveId" clId="{5C31F512-3D65-471A-B32D-4A07A0241867}" dt="2025-05-17T07:23:13.039" v="104" actId="26606"/>
          <ac:spMkLst>
            <pc:docMk/>
            <pc:sldMk cId="2078152271" sldId="270"/>
            <ac:spMk id="14" creationId="{21C9FE86-FCC3-4A31-AA1C-C882262B7FE7}"/>
          </ac:spMkLst>
        </pc:spChg>
        <pc:spChg chg="add">
          <ac:chgData name="Amanda Ohlson" userId="3914bf86efa77b51" providerId="LiveId" clId="{5C31F512-3D65-471A-B32D-4A07A0241867}" dt="2025-05-17T07:23:13.039" v="104" actId="26606"/>
          <ac:spMkLst>
            <pc:docMk/>
            <pc:sldMk cId="2078152271" sldId="270"/>
            <ac:spMk id="16" creationId="{7D96243B-ECED-4B71-8E06-AE9A285EAD20}"/>
          </ac:spMkLst>
        </pc:spChg>
        <pc:spChg chg="add">
          <ac:chgData name="Amanda Ohlson" userId="3914bf86efa77b51" providerId="LiveId" clId="{5C31F512-3D65-471A-B32D-4A07A0241867}" dt="2025-05-17T07:23:13.039" v="104" actId="26606"/>
          <ac:spMkLst>
            <pc:docMk/>
            <pc:sldMk cId="2078152271" sldId="270"/>
            <ac:spMk id="18" creationId="{A09989E4-EFDC-4A90-A633-E0525FB4139E}"/>
          </ac:spMkLst>
        </pc:spChg>
      </pc:sldChg>
      <pc:sldChg chg="addSp modSp mod setBg">
        <pc:chgData name="Amanda Ohlson" userId="3914bf86efa77b51" providerId="LiveId" clId="{5C31F512-3D65-471A-B32D-4A07A0241867}" dt="2025-05-17T07:24:20.246" v="128" actId="14100"/>
        <pc:sldMkLst>
          <pc:docMk/>
          <pc:sldMk cId="1400494535" sldId="271"/>
        </pc:sldMkLst>
        <pc:spChg chg="mod">
          <ac:chgData name="Amanda Ohlson" userId="3914bf86efa77b51" providerId="LiveId" clId="{5C31F512-3D65-471A-B32D-4A07A0241867}" dt="2025-05-17T07:23:51.927" v="117" actId="26606"/>
          <ac:spMkLst>
            <pc:docMk/>
            <pc:sldMk cId="1400494535" sldId="271"/>
            <ac:spMk id="2" creationId="{A15D2C59-7488-F77B-5A04-11ECE8181CF3}"/>
          </ac:spMkLst>
        </pc:spChg>
        <pc:spChg chg="mod">
          <ac:chgData name="Amanda Ohlson" userId="3914bf86efa77b51" providerId="LiveId" clId="{5C31F512-3D65-471A-B32D-4A07A0241867}" dt="2025-05-17T07:24:20.246" v="128" actId="14100"/>
          <ac:spMkLst>
            <pc:docMk/>
            <pc:sldMk cId="1400494535" sldId="271"/>
            <ac:spMk id="3" creationId="{81AFF2AC-BB27-7B07-749A-8E924C420688}"/>
          </ac:spMkLst>
        </pc:spChg>
        <pc:spChg chg="add">
          <ac:chgData name="Amanda Ohlson" userId="3914bf86efa77b51" providerId="LiveId" clId="{5C31F512-3D65-471A-B32D-4A07A0241867}" dt="2025-05-17T07:23:51.927" v="117" actId="26606"/>
          <ac:spMkLst>
            <pc:docMk/>
            <pc:sldMk cId="1400494535" sldId="271"/>
            <ac:spMk id="8" creationId="{203CBE6E-E6B2-417D-A61A-D5F70F02A402}"/>
          </ac:spMkLst>
        </pc:spChg>
        <pc:spChg chg="add">
          <ac:chgData name="Amanda Ohlson" userId="3914bf86efa77b51" providerId="LiveId" clId="{5C31F512-3D65-471A-B32D-4A07A0241867}" dt="2025-05-17T07:23:51.927" v="117" actId="26606"/>
          <ac:spMkLst>
            <pc:docMk/>
            <pc:sldMk cId="1400494535" sldId="271"/>
            <ac:spMk id="10" creationId="{1466BE98-0341-4CFA-8601-3E68FB730704}"/>
          </ac:spMkLst>
        </pc:spChg>
        <pc:spChg chg="add">
          <ac:chgData name="Amanda Ohlson" userId="3914bf86efa77b51" providerId="LiveId" clId="{5C31F512-3D65-471A-B32D-4A07A0241867}" dt="2025-05-17T07:23:51.927" v="117" actId="26606"/>
          <ac:spMkLst>
            <pc:docMk/>
            <pc:sldMk cId="1400494535" sldId="271"/>
            <ac:spMk id="12" creationId="{663E89A1-984A-4500-9453-4203AD1B83BE}"/>
          </ac:spMkLst>
        </pc:spChg>
        <pc:spChg chg="add">
          <ac:chgData name="Amanda Ohlson" userId="3914bf86efa77b51" providerId="LiveId" clId="{5C31F512-3D65-471A-B32D-4A07A0241867}" dt="2025-05-17T07:23:51.927" v="117" actId="26606"/>
          <ac:spMkLst>
            <pc:docMk/>
            <pc:sldMk cId="1400494535" sldId="271"/>
            <ac:spMk id="14" creationId="{B3FD642B-C569-4ABB-AE20-EFA6BC995903}"/>
          </ac:spMkLst>
        </pc:spChg>
        <pc:spChg chg="add">
          <ac:chgData name="Amanda Ohlson" userId="3914bf86efa77b51" providerId="LiveId" clId="{5C31F512-3D65-471A-B32D-4A07A0241867}" dt="2025-05-17T07:23:51.927" v="117" actId="26606"/>
          <ac:spMkLst>
            <pc:docMk/>
            <pc:sldMk cId="1400494535" sldId="271"/>
            <ac:spMk id="16" creationId="{AA92FED3-1F18-4138-B4E4-627D78B00203}"/>
          </ac:spMkLst>
        </pc:spChg>
      </pc:sldChg>
      <pc:sldChg chg="addSp modSp mod setBg">
        <pc:chgData name="Amanda Ohlson" userId="3914bf86efa77b51" providerId="LiveId" clId="{5C31F512-3D65-471A-B32D-4A07A0241867}" dt="2025-05-17T07:25:28.049" v="168" actId="255"/>
        <pc:sldMkLst>
          <pc:docMk/>
          <pc:sldMk cId="3046899027" sldId="272"/>
        </pc:sldMkLst>
        <pc:spChg chg="mod">
          <ac:chgData name="Amanda Ohlson" userId="3914bf86efa77b51" providerId="LiveId" clId="{5C31F512-3D65-471A-B32D-4A07A0241867}" dt="2025-05-17T07:24:29.602" v="129" actId="26606"/>
          <ac:spMkLst>
            <pc:docMk/>
            <pc:sldMk cId="3046899027" sldId="272"/>
            <ac:spMk id="2" creationId="{DE235DAC-D4FC-B75C-FD32-AC93FC6DE85B}"/>
          </ac:spMkLst>
        </pc:spChg>
        <pc:spChg chg="mod">
          <ac:chgData name="Amanda Ohlson" userId="3914bf86efa77b51" providerId="LiveId" clId="{5C31F512-3D65-471A-B32D-4A07A0241867}" dt="2025-05-17T07:25:28.049" v="168" actId="255"/>
          <ac:spMkLst>
            <pc:docMk/>
            <pc:sldMk cId="3046899027" sldId="272"/>
            <ac:spMk id="3" creationId="{DD19D7CD-4181-57E8-674D-70B6A1264987}"/>
          </ac:spMkLst>
        </pc:spChg>
        <pc:spChg chg="add">
          <ac:chgData name="Amanda Ohlson" userId="3914bf86efa77b51" providerId="LiveId" clId="{5C31F512-3D65-471A-B32D-4A07A0241867}" dt="2025-05-17T07:24:29.602" v="129" actId="26606"/>
          <ac:spMkLst>
            <pc:docMk/>
            <pc:sldMk cId="3046899027" sldId="272"/>
            <ac:spMk id="8" creationId="{203CBE6E-E6B2-417D-A61A-D5F70F02A402}"/>
          </ac:spMkLst>
        </pc:spChg>
        <pc:spChg chg="add">
          <ac:chgData name="Amanda Ohlson" userId="3914bf86efa77b51" providerId="LiveId" clId="{5C31F512-3D65-471A-B32D-4A07A0241867}" dt="2025-05-17T07:24:29.602" v="129" actId="26606"/>
          <ac:spMkLst>
            <pc:docMk/>
            <pc:sldMk cId="3046899027" sldId="272"/>
            <ac:spMk id="10" creationId="{1466BE98-0341-4CFA-8601-3E68FB730704}"/>
          </ac:spMkLst>
        </pc:spChg>
        <pc:spChg chg="add">
          <ac:chgData name="Amanda Ohlson" userId="3914bf86efa77b51" providerId="LiveId" clId="{5C31F512-3D65-471A-B32D-4A07A0241867}" dt="2025-05-17T07:24:29.602" v="129" actId="26606"/>
          <ac:spMkLst>
            <pc:docMk/>
            <pc:sldMk cId="3046899027" sldId="272"/>
            <ac:spMk id="12" creationId="{663E89A1-984A-4500-9453-4203AD1B83BE}"/>
          </ac:spMkLst>
        </pc:spChg>
        <pc:spChg chg="add">
          <ac:chgData name="Amanda Ohlson" userId="3914bf86efa77b51" providerId="LiveId" clId="{5C31F512-3D65-471A-B32D-4A07A0241867}" dt="2025-05-17T07:24:29.602" v="129" actId="26606"/>
          <ac:spMkLst>
            <pc:docMk/>
            <pc:sldMk cId="3046899027" sldId="272"/>
            <ac:spMk id="14" creationId="{B3FD642B-C569-4ABB-AE20-EFA6BC995903}"/>
          </ac:spMkLst>
        </pc:spChg>
        <pc:spChg chg="add">
          <ac:chgData name="Amanda Ohlson" userId="3914bf86efa77b51" providerId="LiveId" clId="{5C31F512-3D65-471A-B32D-4A07A0241867}" dt="2025-05-17T07:24:29.602" v="129" actId="26606"/>
          <ac:spMkLst>
            <pc:docMk/>
            <pc:sldMk cId="3046899027" sldId="272"/>
            <ac:spMk id="16" creationId="{AA92FED3-1F18-4138-B4E4-627D78B00203}"/>
          </ac:spMkLst>
        </pc:spChg>
      </pc:sldChg>
      <pc:sldChg chg="addSp modSp mod setBg">
        <pc:chgData name="Amanda Ohlson" userId="3914bf86efa77b51" providerId="LiveId" clId="{5C31F512-3D65-471A-B32D-4A07A0241867}" dt="2025-05-17T07:26:34.178" v="183" actId="26606"/>
        <pc:sldMkLst>
          <pc:docMk/>
          <pc:sldMk cId="4064468412" sldId="273"/>
        </pc:sldMkLst>
        <pc:spChg chg="mod">
          <ac:chgData name="Amanda Ohlson" userId="3914bf86efa77b51" providerId="LiveId" clId="{5C31F512-3D65-471A-B32D-4A07A0241867}" dt="2025-05-17T07:26:34.178" v="183" actId="26606"/>
          <ac:spMkLst>
            <pc:docMk/>
            <pc:sldMk cId="4064468412" sldId="273"/>
            <ac:spMk id="2" creationId="{C5AD727B-9083-85FF-5693-C7BFF1153C3F}"/>
          </ac:spMkLst>
        </pc:spChg>
        <pc:spChg chg="mod">
          <ac:chgData name="Amanda Ohlson" userId="3914bf86efa77b51" providerId="LiveId" clId="{5C31F512-3D65-471A-B32D-4A07A0241867}" dt="2025-05-17T07:26:34.178" v="183" actId="26606"/>
          <ac:spMkLst>
            <pc:docMk/>
            <pc:sldMk cId="4064468412" sldId="273"/>
            <ac:spMk id="3" creationId="{C6195F20-4A9A-BA56-2F93-0E2CA76E7F9A}"/>
          </ac:spMkLst>
        </pc:spChg>
        <pc:spChg chg="add">
          <ac:chgData name="Amanda Ohlson" userId="3914bf86efa77b51" providerId="LiveId" clId="{5C31F512-3D65-471A-B32D-4A07A0241867}" dt="2025-05-17T07:26:34.178" v="183" actId="26606"/>
          <ac:spMkLst>
            <pc:docMk/>
            <pc:sldMk cId="4064468412" sldId="273"/>
            <ac:spMk id="8" creationId="{081EA652-8C6A-4E69-BEB9-170809474553}"/>
          </ac:spMkLst>
        </pc:spChg>
        <pc:spChg chg="add">
          <ac:chgData name="Amanda Ohlson" userId="3914bf86efa77b51" providerId="LiveId" clId="{5C31F512-3D65-471A-B32D-4A07A0241867}" dt="2025-05-17T07:26:34.178" v="183" actId="26606"/>
          <ac:spMkLst>
            <pc:docMk/>
            <pc:sldMk cId="4064468412" sldId="273"/>
            <ac:spMk id="10" creationId="{5298780A-33B9-4EA2-8F67-DE68AD62841B}"/>
          </ac:spMkLst>
        </pc:spChg>
        <pc:spChg chg="add">
          <ac:chgData name="Amanda Ohlson" userId="3914bf86efa77b51" providerId="LiveId" clId="{5C31F512-3D65-471A-B32D-4A07A0241867}" dt="2025-05-17T07:26:34.178" v="183" actId="26606"/>
          <ac:spMkLst>
            <pc:docMk/>
            <pc:sldMk cId="4064468412" sldId="273"/>
            <ac:spMk id="12" creationId="{7F488E8B-4E1E-4402-8935-D4E6C02615C7}"/>
          </ac:spMkLst>
        </pc:spChg>
        <pc:cxnChg chg="add">
          <ac:chgData name="Amanda Ohlson" userId="3914bf86efa77b51" providerId="LiveId" clId="{5C31F512-3D65-471A-B32D-4A07A0241867}" dt="2025-05-17T07:26:34.178" v="183" actId="26606"/>
          <ac:cxnSpMkLst>
            <pc:docMk/>
            <pc:sldMk cId="4064468412" sldId="273"/>
            <ac:cxnSpMk id="14" creationId="{23AAC9B5-8015-485C-ACF9-A750390E9A56}"/>
          </ac:cxnSpMkLst>
        </pc:cxnChg>
      </pc:sldChg>
      <pc:sldChg chg="addSp modSp mod setBg">
        <pc:chgData name="Amanda Ohlson" userId="3914bf86efa77b51" providerId="LiveId" clId="{5C31F512-3D65-471A-B32D-4A07A0241867}" dt="2025-05-17T07:27:27.929" v="202" actId="12"/>
        <pc:sldMkLst>
          <pc:docMk/>
          <pc:sldMk cId="1431896393" sldId="274"/>
        </pc:sldMkLst>
        <pc:spChg chg="mod">
          <ac:chgData name="Amanda Ohlson" userId="3914bf86efa77b51" providerId="LiveId" clId="{5C31F512-3D65-471A-B32D-4A07A0241867}" dt="2025-05-17T07:26:52.536" v="184" actId="26606"/>
          <ac:spMkLst>
            <pc:docMk/>
            <pc:sldMk cId="1431896393" sldId="274"/>
            <ac:spMk id="2" creationId="{90E31590-BE5C-8FD0-A5F1-910ECED7F7A9}"/>
          </ac:spMkLst>
        </pc:spChg>
        <pc:spChg chg="mod">
          <ac:chgData name="Amanda Ohlson" userId="3914bf86efa77b51" providerId="LiveId" clId="{5C31F512-3D65-471A-B32D-4A07A0241867}" dt="2025-05-17T07:27:27.929" v="202" actId="12"/>
          <ac:spMkLst>
            <pc:docMk/>
            <pc:sldMk cId="1431896393" sldId="274"/>
            <ac:spMk id="3" creationId="{348FACE2-7872-202D-F8B7-CB02304DD4E9}"/>
          </ac:spMkLst>
        </pc:spChg>
        <pc:spChg chg="add">
          <ac:chgData name="Amanda Ohlson" userId="3914bf86efa77b51" providerId="LiveId" clId="{5C31F512-3D65-471A-B32D-4A07A0241867}" dt="2025-05-17T07:26:52.536" v="184" actId="26606"/>
          <ac:spMkLst>
            <pc:docMk/>
            <pc:sldMk cId="1431896393" sldId="274"/>
            <ac:spMk id="8" creationId="{081EA652-8C6A-4E69-BEB9-170809474553}"/>
          </ac:spMkLst>
        </pc:spChg>
        <pc:spChg chg="add">
          <ac:chgData name="Amanda Ohlson" userId="3914bf86efa77b51" providerId="LiveId" clId="{5C31F512-3D65-471A-B32D-4A07A0241867}" dt="2025-05-17T07:26:52.536" v="184" actId="26606"/>
          <ac:spMkLst>
            <pc:docMk/>
            <pc:sldMk cId="1431896393" sldId="274"/>
            <ac:spMk id="10" creationId="{10B777DF-F6A2-4D53-B6F0-D9700609EE79}"/>
          </ac:spMkLst>
        </pc:spChg>
        <pc:spChg chg="add">
          <ac:chgData name="Amanda Ohlson" userId="3914bf86efa77b51" providerId="LiveId" clId="{5C31F512-3D65-471A-B32D-4A07A0241867}" dt="2025-05-17T07:26:52.536" v="184" actId="26606"/>
          <ac:spMkLst>
            <pc:docMk/>
            <pc:sldMk cId="1431896393" sldId="274"/>
            <ac:spMk id="12" creationId="{5298780A-33B9-4EA2-8F67-DE68AD62841B}"/>
          </ac:spMkLst>
        </pc:spChg>
        <pc:spChg chg="add">
          <ac:chgData name="Amanda Ohlson" userId="3914bf86efa77b51" providerId="LiveId" clId="{5C31F512-3D65-471A-B32D-4A07A0241867}" dt="2025-05-17T07:26:52.536" v="184" actId="26606"/>
          <ac:spMkLst>
            <pc:docMk/>
            <pc:sldMk cId="1431896393" sldId="274"/>
            <ac:spMk id="14" creationId="{7F488E8B-4E1E-4402-8935-D4E6C02615C7}"/>
          </ac:spMkLst>
        </pc:spChg>
      </pc:sldChg>
      <pc:sldChg chg="addSp modSp mod setBg">
        <pc:chgData name="Amanda Ohlson" userId="3914bf86efa77b51" providerId="LiveId" clId="{5C31F512-3D65-471A-B32D-4A07A0241867}" dt="2025-05-17T07:27:44.516" v="203" actId="26606"/>
        <pc:sldMkLst>
          <pc:docMk/>
          <pc:sldMk cId="2068043825" sldId="275"/>
        </pc:sldMkLst>
        <pc:spChg chg="mod">
          <ac:chgData name="Amanda Ohlson" userId="3914bf86efa77b51" providerId="LiveId" clId="{5C31F512-3D65-471A-B32D-4A07A0241867}" dt="2025-05-17T07:27:44.516" v="203" actId="26606"/>
          <ac:spMkLst>
            <pc:docMk/>
            <pc:sldMk cId="2068043825" sldId="275"/>
            <ac:spMk id="2" creationId="{9DAD4E3B-7347-DFE2-B68F-47961DDF1902}"/>
          </ac:spMkLst>
        </pc:spChg>
        <pc:spChg chg="mod">
          <ac:chgData name="Amanda Ohlson" userId="3914bf86efa77b51" providerId="LiveId" clId="{5C31F512-3D65-471A-B32D-4A07A0241867}" dt="2025-05-17T07:27:44.516" v="203" actId="26606"/>
          <ac:spMkLst>
            <pc:docMk/>
            <pc:sldMk cId="2068043825" sldId="275"/>
            <ac:spMk id="3" creationId="{DD05065C-AFC1-FC83-732F-6CB21449E3E4}"/>
          </ac:spMkLst>
        </pc:spChg>
        <pc:spChg chg="add">
          <ac:chgData name="Amanda Ohlson" userId="3914bf86efa77b51" providerId="LiveId" clId="{5C31F512-3D65-471A-B32D-4A07A0241867}" dt="2025-05-17T07:27:44.516" v="203" actId="26606"/>
          <ac:spMkLst>
            <pc:docMk/>
            <pc:sldMk cId="2068043825" sldId="275"/>
            <ac:spMk id="8" creationId="{C7D023E4-8DE1-436E-9847-ED6A4B4B04FD}"/>
          </ac:spMkLst>
        </pc:spChg>
        <pc:grpChg chg="add">
          <ac:chgData name="Amanda Ohlson" userId="3914bf86efa77b51" providerId="LiveId" clId="{5C31F512-3D65-471A-B32D-4A07A0241867}" dt="2025-05-17T07:27:44.516" v="203" actId="26606"/>
          <ac:grpSpMkLst>
            <pc:docMk/>
            <pc:sldMk cId="2068043825" sldId="275"/>
            <ac:grpSpMk id="10" creationId="{97264A61-6AE3-4DC0-A455-5EDC604E394D}"/>
          </ac:grpSpMkLst>
        </pc:grpChg>
        <pc:grpChg chg="add">
          <ac:chgData name="Amanda Ohlson" userId="3914bf86efa77b51" providerId="LiveId" clId="{5C31F512-3D65-471A-B32D-4A07A0241867}" dt="2025-05-17T07:27:44.516" v="203" actId="26606"/>
          <ac:grpSpMkLst>
            <pc:docMk/>
            <pc:sldMk cId="2068043825" sldId="275"/>
            <ac:grpSpMk id="14" creationId="{D691EE10-D5F3-48FA-BE55-F24A0BE59EF6}"/>
          </ac:grpSpMkLst>
        </pc:grpChg>
        <pc:grpChg chg="add">
          <ac:chgData name="Amanda Ohlson" userId="3914bf86efa77b51" providerId="LiveId" clId="{5C31F512-3D65-471A-B32D-4A07A0241867}" dt="2025-05-17T07:27:44.516" v="203" actId="26606"/>
          <ac:grpSpMkLst>
            <pc:docMk/>
            <pc:sldMk cId="2068043825" sldId="275"/>
            <ac:grpSpMk id="18" creationId="{43F5E015-E085-4624-B431-B42414448684}"/>
          </ac:grpSpMkLst>
        </pc:grpChg>
      </pc:sldChg>
      <pc:sldChg chg="addSp delSp modSp mod setBg">
        <pc:chgData name="Amanda Ohlson" userId="3914bf86efa77b51" providerId="LiveId" clId="{5C31F512-3D65-471A-B32D-4A07A0241867}" dt="2025-05-17T07:29:27.920" v="291" actId="26606"/>
        <pc:sldMkLst>
          <pc:docMk/>
          <pc:sldMk cId="1793397182" sldId="276"/>
        </pc:sldMkLst>
        <pc:spChg chg="mod">
          <ac:chgData name="Amanda Ohlson" userId="3914bf86efa77b51" providerId="LiveId" clId="{5C31F512-3D65-471A-B32D-4A07A0241867}" dt="2025-05-17T07:29:27.920" v="291" actId="26606"/>
          <ac:spMkLst>
            <pc:docMk/>
            <pc:sldMk cId="1793397182" sldId="276"/>
            <ac:spMk id="2" creationId="{78F67779-FEA5-8048-0CDD-0A6C153FB052}"/>
          </ac:spMkLst>
        </pc:spChg>
        <pc:spChg chg="mod">
          <ac:chgData name="Amanda Ohlson" userId="3914bf86efa77b51" providerId="LiveId" clId="{5C31F512-3D65-471A-B32D-4A07A0241867}" dt="2025-05-17T07:29:27.920" v="291" actId="26606"/>
          <ac:spMkLst>
            <pc:docMk/>
            <pc:sldMk cId="1793397182" sldId="276"/>
            <ac:spMk id="3" creationId="{A0CDF12D-DFB0-9FFB-6E4B-0A9D584967DF}"/>
          </ac:spMkLst>
        </pc:spChg>
        <pc:spChg chg="add del">
          <ac:chgData name="Amanda Ohlson" userId="3914bf86efa77b51" providerId="LiveId" clId="{5C31F512-3D65-471A-B32D-4A07A0241867}" dt="2025-05-17T07:29:27.920" v="291" actId="26606"/>
          <ac:spMkLst>
            <pc:docMk/>
            <pc:sldMk cId="1793397182" sldId="276"/>
            <ac:spMk id="9" creationId="{ECC07320-C2CA-4E29-8481-9D9E143C7788}"/>
          </ac:spMkLst>
        </pc:spChg>
        <pc:spChg chg="add del">
          <ac:chgData name="Amanda Ohlson" userId="3914bf86efa77b51" providerId="LiveId" clId="{5C31F512-3D65-471A-B32D-4A07A0241867}" dt="2025-05-17T07:29:27.920" v="291" actId="26606"/>
          <ac:spMkLst>
            <pc:docMk/>
            <pc:sldMk cId="1793397182" sldId="276"/>
            <ac:spMk id="11" creationId="{178FB36B-5BFE-42CA-BC60-1115E0D95EEC}"/>
          </ac:spMkLst>
        </pc:spChg>
        <pc:spChg chg="add">
          <ac:chgData name="Amanda Ohlson" userId="3914bf86efa77b51" providerId="LiveId" clId="{5C31F512-3D65-471A-B32D-4A07A0241867}" dt="2025-05-17T07:29:27.920" v="291" actId="26606"/>
          <ac:spMkLst>
            <pc:docMk/>
            <pc:sldMk cId="1793397182" sldId="276"/>
            <ac:spMk id="16" creationId="{D47766EE-4192-4B2D-A5A0-F60F9A5F743F}"/>
          </ac:spMkLst>
        </pc:spChg>
        <pc:spChg chg="add">
          <ac:chgData name="Amanda Ohlson" userId="3914bf86efa77b51" providerId="LiveId" clId="{5C31F512-3D65-471A-B32D-4A07A0241867}" dt="2025-05-17T07:29:27.920" v="291" actId="26606"/>
          <ac:spMkLst>
            <pc:docMk/>
            <pc:sldMk cId="1793397182" sldId="276"/>
            <ac:spMk id="18" creationId="{D6705569-F545-4F47-A260-A9202826EA20}"/>
          </ac:spMkLst>
        </pc:spChg>
        <pc:picChg chg="add mod">
          <ac:chgData name="Amanda Ohlson" userId="3914bf86efa77b51" providerId="LiveId" clId="{5C31F512-3D65-471A-B32D-4A07A0241867}" dt="2025-05-17T07:29:27.920" v="291" actId="26606"/>
          <ac:picMkLst>
            <pc:docMk/>
            <pc:sldMk cId="1793397182" sldId="276"/>
            <ac:picMk id="5" creationId="{9B9BE8BC-BB5B-F456-6F86-3B8EAD9787EF}"/>
          </ac:picMkLst>
        </pc:picChg>
      </pc:sldChg>
      <pc:sldChg chg="addSp modSp mod setBg setClrOvrMap">
        <pc:chgData name="Amanda Ohlson" userId="3914bf86efa77b51" providerId="LiveId" clId="{5C31F512-3D65-471A-B32D-4A07A0241867}" dt="2025-05-17T07:29:41.132" v="292" actId="26606"/>
        <pc:sldMkLst>
          <pc:docMk/>
          <pc:sldMk cId="2514696548" sldId="277"/>
        </pc:sldMkLst>
        <pc:spChg chg="mod">
          <ac:chgData name="Amanda Ohlson" userId="3914bf86efa77b51" providerId="LiveId" clId="{5C31F512-3D65-471A-B32D-4A07A0241867}" dt="2025-05-17T07:29:41.132" v="292" actId="26606"/>
          <ac:spMkLst>
            <pc:docMk/>
            <pc:sldMk cId="2514696548" sldId="277"/>
            <ac:spMk id="2" creationId="{E22BB0A3-643A-1849-C699-9A0606697F29}"/>
          </ac:spMkLst>
        </pc:spChg>
        <pc:spChg chg="add">
          <ac:chgData name="Amanda Ohlson" userId="3914bf86efa77b51" providerId="LiveId" clId="{5C31F512-3D65-471A-B32D-4A07A0241867}" dt="2025-05-17T07:29:41.132" v="292" actId="26606"/>
          <ac:spMkLst>
            <pc:docMk/>
            <pc:sldMk cId="2514696548" sldId="277"/>
            <ac:spMk id="8" creationId="{71B2258F-86CA-4D4D-8270-BC05FCDEBFB3}"/>
          </ac:spMkLst>
        </pc:spChg>
        <pc:picChg chg="add">
          <ac:chgData name="Amanda Ohlson" userId="3914bf86efa77b51" providerId="LiveId" clId="{5C31F512-3D65-471A-B32D-4A07A0241867}" dt="2025-05-17T07:29:41.132" v="292" actId="26606"/>
          <ac:picMkLst>
            <pc:docMk/>
            <pc:sldMk cId="2514696548" sldId="277"/>
            <ac:picMk id="4" creationId="{F46518C6-939C-AA01-02CB-F490F5BD29A1}"/>
          </ac:picMkLst>
        </pc:picChg>
      </pc:sldChg>
      <pc:sldChg chg="addSp modSp mod setBg">
        <pc:chgData name="Amanda Ohlson" userId="3914bf86efa77b51" providerId="LiveId" clId="{5C31F512-3D65-471A-B32D-4A07A0241867}" dt="2025-05-17T07:31:14.967" v="309" actId="14100"/>
        <pc:sldMkLst>
          <pc:docMk/>
          <pc:sldMk cId="3365517307" sldId="278"/>
        </pc:sldMkLst>
        <pc:spChg chg="mod">
          <ac:chgData name="Amanda Ohlson" userId="3914bf86efa77b51" providerId="LiveId" clId="{5C31F512-3D65-471A-B32D-4A07A0241867}" dt="2025-05-17T07:29:57.210" v="293" actId="26606"/>
          <ac:spMkLst>
            <pc:docMk/>
            <pc:sldMk cId="3365517307" sldId="278"/>
            <ac:spMk id="2" creationId="{5DD032B4-C02C-B63A-5DB2-41B737A70DEF}"/>
          </ac:spMkLst>
        </pc:spChg>
        <pc:spChg chg="mod">
          <ac:chgData name="Amanda Ohlson" userId="3914bf86efa77b51" providerId="LiveId" clId="{5C31F512-3D65-471A-B32D-4A07A0241867}" dt="2025-05-17T07:31:14.967" v="309" actId="14100"/>
          <ac:spMkLst>
            <pc:docMk/>
            <pc:sldMk cId="3365517307" sldId="278"/>
            <ac:spMk id="3" creationId="{FD6277D5-4D60-B500-ADF6-D67A155E9606}"/>
          </ac:spMkLst>
        </pc:spChg>
        <pc:spChg chg="add">
          <ac:chgData name="Amanda Ohlson" userId="3914bf86efa77b51" providerId="LiveId" clId="{5C31F512-3D65-471A-B32D-4A07A0241867}" dt="2025-05-17T07:29:57.210" v="293" actId="26606"/>
          <ac:spMkLst>
            <pc:docMk/>
            <pc:sldMk cId="3365517307" sldId="278"/>
            <ac:spMk id="8" creationId="{A7AE9375-4664-4DB2-922D-2782A6E439AC}"/>
          </ac:spMkLst>
        </pc:spChg>
        <pc:spChg chg="add">
          <ac:chgData name="Amanda Ohlson" userId="3914bf86efa77b51" providerId="LiveId" clId="{5C31F512-3D65-471A-B32D-4A07A0241867}" dt="2025-05-17T07:29:57.210" v="293" actId="26606"/>
          <ac:spMkLst>
            <pc:docMk/>
            <pc:sldMk cId="3365517307" sldId="278"/>
            <ac:spMk id="12" creationId="{9DD005C1-8C51-42D6-9BEE-B9B83849743D}"/>
          </ac:spMkLst>
        </pc:spChg>
        <pc:cxnChg chg="add">
          <ac:chgData name="Amanda Ohlson" userId="3914bf86efa77b51" providerId="LiveId" clId="{5C31F512-3D65-471A-B32D-4A07A0241867}" dt="2025-05-17T07:29:57.210" v="293" actId="26606"/>
          <ac:cxnSpMkLst>
            <pc:docMk/>
            <pc:sldMk cId="3365517307" sldId="278"/>
            <ac:cxnSpMk id="10" creationId="{EE504C98-6397-41C1-A8D8-2D9C4ED307E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551F2-87EC-4ECB-9F9D-CCEA0E5ED426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EA81CB-B556-41E2-A417-21FF55FA6A67}">
      <dgm:prSet/>
      <dgm:spPr/>
      <dgm:t>
        <a:bodyPr/>
        <a:lstStyle/>
        <a:p>
          <a:r>
            <a:rPr lang="en-US"/>
            <a:t>Over 12 million Americans are infected (1 in 20)*</a:t>
          </a:r>
        </a:p>
      </dgm:t>
    </dgm:pt>
    <dgm:pt modelId="{8EBC45A7-9B4D-48AB-ACDE-3BED527F1D2C}" type="parTrans" cxnId="{3B7CEC1D-88E3-4601-854D-56B7ED61304A}">
      <dgm:prSet/>
      <dgm:spPr/>
      <dgm:t>
        <a:bodyPr/>
        <a:lstStyle/>
        <a:p>
          <a:endParaRPr lang="en-US"/>
        </a:p>
      </dgm:t>
    </dgm:pt>
    <dgm:pt modelId="{5ED01206-ACF7-4715-8F5C-C300A8228923}" type="sibTrans" cxnId="{3B7CEC1D-88E3-4601-854D-56B7ED61304A}">
      <dgm:prSet/>
      <dgm:spPr/>
      <dgm:t>
        <a:bodyPr/>
        <a:lstStyle/>
        <a:p>
          <a:endParaRPr lang="en-US"/>
        </a:p>
      </dgm:t>
    </dgm:pt>
    <dgm:pt modelId="{BE915EC4-E2D3-4422-A035-3DD97BCC00C5}">
      <dgm:prSet/>
      <dgm:spPr/>
      <dgm:t>
        <a:bodyPr/>
        <a:lstStyle/>
        <a:p>
          <a:r>
            <a:rPr lang="en-US"/>
            <a:t>Silent infection; symptoms include jaundice, fatigue, abdominal pain, loss of appetite, intermittent nausea, vomiting; may lead to chronic liver disease, liver cancer, and death</a:t>
          </a:r>
        </a:p>
      </dgm:t>
    </dgm:pt>
    <dgm:pt modelId="{697B2E75-2781-4716-BA6E-965B878D0DD5}" type="parTrans" cxnId="{391B2855-FFCD-4DD3-ABFD-8BB202871770}">
      <dgm:prSet/>
      <dgm:spPr/>
      <dgm:t>
        <a:bodyPr/>
        <a:lstStyle/>
        <a:p>
          <a:endParaRPr lang="en-US"/>
        </a:p>
      </dgm:t>
    </dgm:pt>
    <dgm:pt modelId="{210BC0BE-5545-45F0-9D23-3ED5CA078E69}" type="sibTrans" cxnId="{391B2855-FFCD-4DD3-ABFD-8BB202871770}">
      <dgm:prSet/>
      <dgm:spPr/>
      <dgm:t>
        <a:bodyPr/>
        <a:lstStyle/>
        <a:p>
          <a:endParaRPr lang="en-US"/>
        </a:p>
      </dgm:t>
    </dgm:pt>
    <dgm:pt modelId="{399B1DD4-E848-4885-8D92-1C0FC80811D3}">
      <dgm:prSet/>
      <dgm:spPr/>
      <dgm:t>
        <a:bodyPr/>
        <a:lstStyle/>
        <a:p>
          <a:r>
            <a:rPr lang="en-US"/>
            <a:t>HBV can survive for at least one week in dried blood</a:t>
          </a:r>
        </a:p>
      </dgm:t>
    </dgm:pt>
    <dgm:pt modelId="{66C73D3B-4E9F-4E5D-A453-04EBF39102D2}" type="parTrans" cxnId="{0C307B2E-BFA4-48B3-8D0A-308C93367A63}">
      <dgm:prSet/>
      <dgm:spPr/>
      <dgm:t>
        <a:bodyPr/>
        <a:lstStyle/>
        <a:p>
          <a:endParaRPr lang="en-US"/>
        </a:p>
      </dgm:t>
    </dgm:pt>
    <dgm:pt modelId="{39B3126D-1681-48E4-867E-AA446882F442}" type="sibTrans" cxnId="{0C307B2E-BFA4-48B3-8D0A-308C93367A63}">
      <dgm:prSet/>
      <dgm:spPr/>
      <dgm:t>
        <a:bodyPr/>
        <a:lstStyle/>
        <a:p>
          <a:endParaRPr lang="en-US"/>
        </a:p>
      </dgm:t>
    </dgm:pt>
    <dgm:pt modelId="{CB098ED9-D284-415A-B392-B362682826AF}">
      <dgm:prSet/>
      <dgm:spPr/>
      <dgm:t>
        <a:bodyPr/>
        <a:lstStyle/>
        <a:p>
          <a:r>
            <a:rPr lang="en-US"/>
            <a:t>Up to 40,000 people in US will become newly infected each year*</a:t>
          </a:r>
        </a:p>
      </dgm:t>
    </dgm:pt>
    <dgm:pt modelId="{3F1E3A96-014F-489C-BC2A-6E738838C34F}" type="parTrans" cxnId="{7B4FFF2E-4AF6-4294-9059-0D8969F5F5F7}">
      <dgm:prSet/>
      <dgm:spPr/>
      <dgm:t>
        <a:bodyPr/>
        <a:lstStyle/>
        <a:p>
          <a:endParaRPr lang="en-US"/>
        </a:p>
      </dgm:t>
    </dgm:pt>
    <dgm:pt modelId="{3D4D486D-E9DD-4FB8-91EA-BA35277ACF1F}" type="sibTrans" cxnId="{7B4FFF2E-4AF6-4294-9059-0D8969F5F5F7}">
      <dgm:prSet/>
      <dgm:spPr/>
      <dgm:t>
        <a:bodyPr/>
        <a:lstStyle/>
        <a:p>
          <a:endParaRPr lang="en-US"/>
        </a:p>
      </dgm:t>
    </dgm:pt>
    <dgm:pt modelId="{68106220-4541-48B2-9BA3-567FBD368D9A}" type="pres">
      <dgm:prSet presAssocID="{E0E551F2-87EC-4ECB-9F9D-CCEA0E5ED426}" presName="matrix" presStyleCnt="0">
        <dgm:presLayoutVars>
          <dgm:chMax val="1"/>
          <dgm:dir/>
          <dgm:resizeHandles val="exact"/>
        </dgm:presLayoutVars>
      </dgm:prSet>
      <dgm:spPr/>
    </dgm:pt>
    <dgm:pt modelId="{E608E39B-F266-4ED3-BADB-E43C9B8B3F03}" type="pres">
      <dgm:prSet presAssocID="{E0E551F2-87EC-4ECB-9F9D-CCEA0E5ED426}" presName="diamond" presStyleLbl="bgShp" presStyleIdx="0" presStyleCnt="1"/>
      <dgm:spPr/>
    </dgm:pt>
    <dgm:pt modelId="{DB2F8817-E777-40FA-9620-7A8CAC4AA3C1}" type="pres">
      <dgm:prSet presAssocID="{E0E551F2-87EC-4ECB-9F9D-CCEA0E5ED42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F8029E-5F85-4B90-AB02-7747015F1C0E}" type="pres">
      <dgm:prSet presAssocID="{E0E551F2-87EC-4ECB-9F9D-CCEA0E5ED42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2D5567-E2CE-4FF1-A867-D81C0681136C}" type="pres">
      <dgm:prSet presAssocID="{E0E551F2-87EC-4ECB-9F9D-CCEA0E5ED42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5BCF06F-722F-4A44-8264-10F689277B92}" type="pres">
      <dgm:prSet presAssocID="{E0E551F2-87EC-4ECB-9F9D-CCEA0E5ED42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A4DDB15-4811-4362-856A-E600A15A9AFE}" type="presOf" srcId="{CEEA81CB-B556-41E2-A417-21FF55FA6A67}" destId="{DB2F8817-E777-40FA-9620-7A8CAC4AA3C1}" srcOrd="0" destOrd="0" presId="urn:microsoft.com/office/officeart/2005/8/layout/matrix3"/>
    <dgm:cxn modelId="{3B7CEC1D-88E3-4601-854D-56B7ED61304A}" srcId="{E0E551F2-87EC-4ECB-9F9D-CCEA0E5ED426}" destId="{CEEA81CB-B556-41E2-A417-21FF55FA6A67}" srcOrd="0" destOrd="0" parTransId="{8EBC45A7-9B4D-48AB-ACDE-3BED527F1D2C}" sibTransId="{5ED01206-ACF7-4715-8F5C-C300A8228923}"/>
    <dgm:cxn modelId="{0C307B2E-BFA4-48B3-8D0A-308C93367A63}" srcId="{E0E551F2-87EC-4ECB-9F9D-CCEA0E5ED426}" destId="{399B1DD4-E848-4885-8D92-1C0FC80811D3}" srcOrd="2" destOrd="0" parTransId="{66C73D3B-4E9F-4E5D-A453-04EBF39102D2}" sibTransId="{39B3126D-1681-48E4-867E-AA446882F442}"/>
    <dgm:cxn modelId="{7B4FFF2E-4AF6-4294-9059-0D8969F5F5F7}" srcId="{E0E551F2-87EC-4ECB-9F9D-CCEA0E5ED426}" destId="{CB098ED9-D284-415A-B392-B362682826AF}" srcOrd="3" destOrd="0" parTransId="{3F1E3A96-014F-489C-BC2A-6E738838C34F}" sibTransId="{3D4D486D-E9DD-4FB8-91EA-BA35277ACF1F}"/>
    <dgm:cxn modelId="{17C3735B-F349-4857-868D-858DE401D1DB}" type="presOf" srcId="{E0E551F2-87EC-4ECB-9F9D-CCEA0E5ED426}" destId="{68106220-4541-48B2-9BA3-567FBD368D9A}" srcOrd="0" destOrd="0" presId="urn:microsoft.com/office/officeart/2005/8/layout/matrix3"/>
    <dgm:cxn modelId="{391B2855-FFCD-4DD3-ABFD-8BB202871770}" srcId="{E0E551F2-87EC-4ECB-9F9D-CCEA0E5ED426}" destId="{BE915EC4-E2D3-4422-A035-3DD97BCC00C5}" srcOrd="1" destOrd="0" parTransId="{697B2E75-2781-4716-BA6E-965B878D0DD5}" sibTransId="{210BC0BE-5545-45F0-9D23-3ED5CA078E69}"/>
    <dgm:cxn modelId="{C34D219A-A716-4B94-89C3-4084A57E8153}" type="presOf" srcId="{CB098ED9-D284-415A-B392-B362682826AF}" destId="{C5BCF06F-722F-4A44-8264-10F689277B92}" srcOrd="0" destOrd="0" presId="urn:microsoft.com/office/officeart/2005/8/layout/matrix3"/>
    <dgm:cxn modelId="{3B050FCA-CDDD-4B31-B17D-ED17FFB8F87A}" type="presOf" srcId="{399B1DD4-E848-4885-8D92-1C0FC80811D3}" destId="{332D5567-E2CE-4FF1-A867-D81C0681136C}" srcOrd="0" destOrd="0" presId="urn:microsoft.com/office/officeart/2005/8/layout/matrix3"/>
    <dgm:cxn modelId="{5602DFD0-2692-438D-A06A-F55A7D4B1CD7}" type="presOf" srcId="{BE915EC4-E2D3-4422-A035-3DD97BCC00C5}" destId="{F5F8029E-5F85-4B90-AB02-7747015F1C0E}" srcOrd="0" destOrd="0" presId="urn:microsoft.com/office/officeart/2005/8/layout/matrix3"/>
    <dgm:cxn modelId="{4F4F2693-B76A-4F0A-86E2-83A7746E6C7B}" type="presParOf" srcId="{68106220-4541-48B2-9BA3-567FBD368D9A}" destId="{E608E39B-F266-4ED3-BADB-E43C9B8B3F03}" srcOrd="0" destOrd="0" presId="urn:microsoft.com/office/officeart/2005/8/layout/matrix3"/>
    <dgm:cxn modelId="{BBF1AA67-78C5-4138-891F-5FC3077C42CC}" type="presParOf" srcId="{68106220-4541-48B2-9BA3-567FBD368D9A}" destId="{DB2F8817-E777-40FA-9620-7A8CAC4AA3C1}" srcOrd="1" destOrd="0" presId="urn:microsoft.com/office/officeart/2005/8/layout/matrix3"/>
    <dgm:cxn modelId="{14E10FD4-1338-48FB-8C77-EDFE83E91BD5}" type="presParOf" srcId="{68106220-4541-48B2-9BA3-567FBD368D9A}" destId="{F5F8029E-5F85-4B90-AB02-7747015F1C0E}" srcOrd="2" destOrd="0" presId="urn:microsoft.com/office/officeart/2005/8/layout/matrix3"/>
    <dgm:cxn modelId="{E34D4671-90C8-4B0B-822D-D5B59E13EB33}" type="presParOf" srcId="{68106220-4541-48B2-9BA3-567FBD368D9A}" destId="{332D5567-E2CE-4FF1-A867-D81C0681136C}" srcOrd="3" destOrd="0" presId="urn:microsoft.com/office/officeart/2005/8/layout/matrix3"/>
    <dgm:cxn modelId="{02410A79-0A3A-4F53-8C31-7F7C3CC8B2A6}" type="presParOf" srcId="{68106220-4541-48B2-9BA3-567FBD368D9A}" destId="{C5BCF06F-722F-4A44-8264-10F689277B9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8E39B-F266-4ED3-BADB-E43C9B8B3F03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2F8817-E777-40FA-9620-7A8CAC4AA3C1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Over 12 million Americans are infected (1 in 20)*</a:t>
          </a:r>
        </a:p>
      </dsp:txBody>
      <dsp:txXfrm>
        <a:off x="1228411" y="621955"/>
        <a:ext cx="1919362" cy="1919362"/>
      </dsp:txXfrm>
    </dsp:sp>
    <dsp:sp modelId="{F5F8029E-5F85-4B90-AB02-7747015F1C0E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Silent infection; symptoms include jaundice, fatigue, abdominal pain, loss of appetite, intermittent nausea, vomiting; may lead to chronic liver disease, liver cancer, and death</a:t>
          </a:r>
        </a:p>
      </dsp:txBody>
      <dsp:txXfrm>
        <a:off x="3519058" y="621955"/>
        <a:ext cx="1919362" cy="1919362"/>
      </dsp:txXfrm>
    </dsp:sp>
    <dsp:sp modelId="{332D5567-E2CE-4FF1-A867-D81C0681136C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HBV can survive for at least one week in dried blood</a:t>
          </a:r>
        </a:p>
      </dsp:txBody>
      <dsp:txXfrm>
        <a:off x="1228411" y="2912601"/>
        <a:ext cx="1919362" cy="1919362"/>
      </dsp:txXfrm>
    </dsp:sp>
    <dsp:sp modelId="{C5BCF06F-722F-4A44-8264-10F689277B92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Up to 40,000 people in US will become newly infected each year*</a:t>
          </a:r>
        </a:p>
      </dsp:txBody>
      <dsp:txXfrm>
        <a:off x="3519058" y="2912601"/>
        <a:ext cx="1919362" cy="191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4C53-26CF-6B9A-285B-8047B34BE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74273-B813-35A5-869C-63DD89509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672CF-C49C-B013-83D7-B49E617E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ABA1-21E2-4431-9D94-CD2EC9F60A4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22217-B853-4DA4-77FD-55744609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B76FA-1562-6878-6B59-212818C3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7CE-563D-4C1F-82B3-B965582A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2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10E8-AFAE-FB52-30B4-9C16053A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9A5A7-45FD-38A8-2D5A-F66C1F1A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715F-3881-C88D-C0C8-6FC86052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ABA1-21E2-4431-9D94-CD2EC9F60A4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49434-EB0F-27A1-6BBC-E55606B8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E68D4-1610-34E7-14E7-52472D1F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7CE-563D-4C1F-82B3-B965582A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5E2F85-0C47-04C9-5EAE-D08F26E3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1F75C-F60A-E15C-0691-B634DC528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8E11-A60F-C72E-3DCD-7C1ACFE4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ABA1-21E2-4431-9D94-CD2EC9F60A4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30EFA-AAD9-1E70-94F9-D55D1EDE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B68F-05F9-60D1-8C9F-14BD83E9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7CE-563D-4C1F-82B3-B965582A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6342-87B7-7D57-2945-F742F155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F66ED-672F-6D15-90DC-8BFD06FC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7D76-30A3-6426-FADC-7AECB6EF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ABA1-21E2-4431-9D94-CD2EC9F60A4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1BBED-4146-2B59-0714-FD646C10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63A-C09F-E233-8A7D-3791A135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7CE-563D-4C1F-82B3-B965582A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7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633C-8EFF-95CD-AD78-10BCF725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7B556-B26D-6C66-81CD-369715FB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74FD0-6B0C-72BD-0E0E-9BE29E2B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ABA1-21E2-4431-9D94-CD2EC9F60A4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A7A4-6E01-8C32-B6DB-1B7A0452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5F27B-DA25-EA86-C70A-0281EAA9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7CE-563D-4C1F-82B3-B965582A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C0D3-2451-ED7A-B747-5F3F28F4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AD5D0-815D-0638-087C-E127B901E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237F1-F1E6-5FAF-A2A9-036CF0597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BD69A-761A-2B3E-2FDB-A3556313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ABA1-21E2-4431-9D94-CD2EC9F60A4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4EF6E-2217-56D7-99DF-FE75415D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DCEE4-4C85-4DD7-7580-0F5B8ABC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7CE-563D-4C1F-82B3-B965582A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B898-81D9-9077-9CB2-2B4B7528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F76FC-D67C-FAE1-6944-3EADDD851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2A23E-8711-32CD-E673-53AC10B52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1EB43-2F9A-221B-C4AF-E0A06BEDD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45367-7EB4-426C-B6A8-C924B78C2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A7EE6-082D-68DB-7481-1F98CAD8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ABA1-21E2-4431-9D94-CD2EC9F60A4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9519A-99E1-89D2-9ACF-1229BCB6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2BD58-D2F3-1262-0787-83522ECE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7CE-563D-4C1F-82B3-B965582A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1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9B1F-164B-8150-52FB-051012A9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50A33-4EA3-DD22-845C-BD03A6EF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ABA1-21E2-4431-9D94-CD2EC9F60A4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A9CBB-6836-A3FA-99AE-622C5D16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54C4B-5A2B-6C95-2632-97C1FFBC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7CE-563D-4C1F-82B3-B965582A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8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8BEFA9-159F-8396-3B91-202A96EB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ABA1-21E2-4431-9D94-CD2EC9F60A4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58CB75-B644-5820-5037-5310414F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CA7D7-B498-99E4-8B65-E871ECA0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7CE-563D-4C1F-82B3-B965582A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0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142C-F004-3E22-3428-F75E6516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D44A3-73E4-CB91-3BE0-E1073423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97117-C31B-105A-119E-7AF417156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BF4FC-D116-6C3E-9756-75EB5330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ABA1-21E2-4431-9D94-CD2EC9F60A4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24181-9D78-1C14-CAB4-9BB9FF4C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CB218-3921-B138-195E-EC445100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7CE-563D-4C1F-82B3-B965582A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9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2353-CA73-C9A4-805A-302D8FB0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F1DFB-FA69-5B94-34D7-0917F03BD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E19E5-E6D4-5916-9046-6D015714D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0E7C4-0BB3-B44B-9F82-764B3292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ABA1-21E2-4431-9D94-CD2EC9F60A4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3E5E7-D4C0-E247-3970-B67C5A12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A7017-6C41-DA49-51A5-0F9062E2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C7CE-563D-4C1F-82B3-B965582A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7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7C245F-1A2E-51EC-CEC5-6942F7C0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7C6FF-2887-DA64-1EF3-9EC4BDAD3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1F4C9-7DCE-52F3-911E-4BBF4FEEA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EABA1-21E2-4431-9D94-CD2EC9F60A4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3A37A-65AF-4095-42C9-4500C5BB1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1257-E163-8280-E0C4-2F3A41063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4AC7CE-563D-4C1F-82B3-B965582A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DB814-0AD8-1B56-3299-1EA9732BA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sz="7400">
                <a:solidFill>
                  <a:srgbClr val="FFFFFF"/>
                </a:solidFill>
              </a:rPr>
              <a:t>Tri-Community Ambulance</a:t>
            </a:r>
            <a:br>
              <a:rPr lang="en-US" sz="7400">
                <a:solidFill>
                  <a:srgbClr val="FFFFFF"/>
                </a:solidFill>
              </a:rPr>
            </a:br>
            <a:r>
              <a:rPr lang="en-US" sz="7400">
                <a:solidFill>
                  <a:srgbClr val="FFFFFF"/>
                </a:solidFill>
              </a:rPr>
              <a:t>Bloodborne Pathogens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042E0-BA62-EF67-2C1A-6C45F18A1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Annual Training Requirement 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4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AD3854-362B-341B-5DBA-D308CCED1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How exposure occurs: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914B6-9B49-1A73-D75A-84F0FE5F4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• </a:t>
            </a:r>
            <a:r>
              <a:rPr lang="en-US" sz="3200" dirty="0">
                <a:solidFill>
                  <a:schemeClr val="tx2"/>
                </a:solidFill>
              </a:rPr>
              <a:t>Needlesticks 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• Cuts from other contaminated sharps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• Contact of mucous membrane or broken skin with contaminated blood or OPIM</a:t>
            </a:r>
          </a:p>
        </p:txBody>
      </p:sp>
    </p:spTree>
    <p:extLst>
      <p:ext uri="{BB962C8B-B14F-4D97-AF65-F5344CB8AC3E}">
        <p14:creationId xmlns:p14="http://schemas.microsoft.com/office/powerpoint/2010/main" val="29893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37CD95-FB8B-A0B2-0007-D03AD193F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5155073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Occupational exposures: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8B352-4E91-4854-317D-97AB907FB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602517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• Occupations at risk–First responders–Housekeeping personnel in some industries–Nurses and other healthcare personnel 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• CDC estimates 5.6 million workers in healthcare and related occupations are at risk 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• All occupational exposure to blood or OPIM places workers at risk</a:t>
            </a:r>
          </a:p>
        </p:txBody>
      </p:sp>
    </p:spTree>
    <p:extLst>
      <p:ext uri="{BB962C8B-B14F-4D97-AF65-F5344CB8AC3E}">
        <p14:creationId xmlns:p14="http://schemas.microsoft.com/office/powerpoint/2010/main" val="23324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BE5C9-B649-2B48-2DAB-A7794C5C2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Exposure Control Plan (ECP)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45C04-6CFA-A9E4-A3EF-68FA43749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Establish an Exposure Control Plan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•Written plan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(at the station)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• Reviewed and updated annually as needed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Accessible to members </a:t>
            </a:r>
          </a:p>
        </p:txBody>
      </p:sp>
    </p:spTree>
    <p:extLst>
      <p:ext uri="{BB962C8B-B14F-4D97-AF65-F5344CB8AC3E}">
        <p14:creationId xmlns:p14="http://schemas.microsoft.com/office/powerpoint/2010/main" val="199656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62131-8511-03BF-1027-2CC389B68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Exposure Control Plan (ECP)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16A61-2BC7-AAE5-4DAF-D34A5A449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/>
              <a:t>Required elements of Exposure Control plan include: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Exposure determination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Schedule and method of implementation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Procedure for evaluation of exposure incidents</a:t>
            </a:r>
          </a:p>
        </p:txBody>
      </p:sp>
    </p:spTree>
    <p:extLst>
      <p:ext uri="{BB962C8B-B14F-4D97-AF65-F5344CB8AC3E}">
        <p14:creationId xmlns:p14="http://schemas.microsoft.com/office/powerpoint/2010/main" val="207815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3CBE6E-E6B2-417D-A61A-D5F70F02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6BE98-0341-4CFA-8601-3E68FB73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D2C59-7488-F77B-5A04-11ECE8181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539" y="1458180"/>
            <a:ext cx="3100522" cy="3941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Controlling Exposures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E89A1-984A-4500-9453-4203AD1B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FF2AC-BB27-7B07-749A-8E924C420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4697" y="1458180"/>
            <a:ext cx="6214396" cy="3941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Observe standard precautions, such as: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Treating all blood and bodily fluids as if they are contaminated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Proper cleanup and decontamination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Sharps disposal containers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Hand hygiene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D642B-C569-4ABB-AE20-EFA6BC995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2FED3-1F18-4138-B4E4-627D78B0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6460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4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3CBE6E-E6B2-417D-A61A-D5F70F02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6BE98-0341-4CFA-8601-3E68FB73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35DAC-D4FC-B75C-FD32-AC93FC6DE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539" y="1458180"/>
            <a:ext cx="3100522" cy="3941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Controlling Exposures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E89A1-984A-4500-9453-4203AD1B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9D7CD-4181-57E8-674D-70B6A1264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1851" y="1458180"/>
            <a:ext cx="5337242" cy="3941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/>
              <a:t>PPE examples: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Gloves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Masks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Aprons/Smocks/Gow 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Face shields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Safety glasses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CPR pocket masks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D642B-C569-4ABB-AE20-EFA6BC995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2FED3-1F18-4138-B4E4-627D78B0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6460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99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2AA83-F11E-5445-A0D5-606DC50E3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Controlling Exposures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Employer’s responsibilities: 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AB21F-F78C-436E-A541-F0041D3FE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1319349"/>
            <a:ext cx="6555347" cy="48761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Perform hazard assessment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Identify and provide appropriate PPE to members at no cost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Annual Training on use and care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Maintain/replace PPE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Review, update, evaluate PPE program</a:t>
            </a:r>
          </a:p>
        </p:txBody>
      </p:sp>
    </p:spTree>
    <p:extLst>
      <p:ext uri="{BB962C8B-B14F-4D97-AF65-F5344CB8AC3E}">
        <p14:creationId xmlns:p14="http://schemas.microsoft.com/office/powerpoint/2010/main" val="3769375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D727B-9083-85FF-5693-C7BFF1153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PPE selection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6195F20-4A9A-BA56-2F93-0E2CA76E7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Safe design and construction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Fit comfortably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• Required PPE training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When it is necessary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What kind is necessary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Proper donning, adjusting, wearing, doffing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Limitations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Proper care, maintenance, useful life, disposal</a:t>
            </a:r>
          </a:p>
        </p:txBody>
      </p:sp>
    </p:spTree>
    <p:extLst>
      <p:ext uri="{BB962C8B-B14F-4D97-AF65-F5344CB8AC3E}">
        <p14:creationId xmlns:p14="http://schemas.microsoft.com/office/powerpoint/2010/main" val="4064468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777DF-F6A2-4D53-B6F0-D9700609E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625059"/>
            <a:ext cx="5452525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31590-BE5C-8FD0-A5F1-910ECED7F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900" y="1188637"/>
            <a:ext cx="4623363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Controlling Exposures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FACE2-7872-202D-F8B7-CB02304DD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188637"/>
            <a:ext cx="5089100" cy="4167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700" dirty="0"/>
              <a:t>Clean-up and decontamination: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/>
              <a:t>Wear protective gloves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/>
              <a:t>Use appropriate disinfectant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/>
              <a:t>Clean and disinfect contaminated equipment and work surfaces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/>
              <a:t>Thoroughly wash up immediately after exposure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/>
              <a:t>Properly dispose of contaminated PPE, towels, rags, etc.</a:t>
            </a:r>
          </a:p>
        </p:txBody>
      </p:sp>
    </p:spTree>
    <p:extLst>
      <p:ext uri="{BB962C8B-B14F-4D97-AF65-F5344CB8AC3E}">
        <p14:creationId xmlns:p14="http://schemas.microsoft.com/office/powerpoint/2010/main" val="143189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740EC-F106-4A4F-9E5D-5406A9926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AD4E3B-7347-DFE2-B68F-47961DDF1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5155073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Controlling Exposures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5065C-AFC1-FC83-732F-6CB21449E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602517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Regulated waste disposal: 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Dispose of regulated waste in closable, leak-proof red or biohazard labeled bags or containers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Dispose of contaminated sharps in closable, puncture-resistant, leak proof, red sharps container </a:t>
            </a:r>
          </a:p>
        </p:txBody>
      </p:sp>
    </p:spTree>
    <p:extLst>
      <p:ext uri="{BB962C8B-B14F-4D97-AF65-F5344CB8AC3E}">
        <p14:creationId xmlns:p14="http://schemas.microsoft.com/office/powerpoint/2010/main" val="206804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BECBD-3897-34FC-47B8-C4CCF6EA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Objectives: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9FCB-8729-7729-41CF-DC1349A65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Define bloodborne pathogens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Identify workers who are at risk of exposure to bloodborne pathogens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Identify key aspects of a Bloodborne Pathogen Exposure Control Plan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Describe methods for controlling exposure to bloodborne pathogens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Describe steps to take when exposed to a bloodborne pathogen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336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eedle and vial">
            <a:extLst>
              <a:ext uri="{FF2B5EF4-FFF2-40B4-BE49-F238E27FC236}">
                <a16:creationId xmlns:a16="http://schemas.microsoft.com/office/drawing/2014/main" id="{9B9BE8BC-BB5B-F456-6F86-3B8EAD97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77" b="405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67779-FEA5-8048-0CDD-0A6C153FB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24619"/>
            <a:ext cx="5541054" cy="1655378"/>
          </a:xfrm>
        </p:spPr>
        <p:txBody>
          <a:bodyPr>
            <a:normAutofit/>
          </a:bodyPr>
          <a:lstStyle/>
          <a:p>
            <a:r>
              <a:rPr lang="en-US" sz="4400"/>
              <a:t>Hepatitis B vaccination: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DF12D-DFB0-9FFB-6E4B-0A9D58496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3668285"/>
            <a:ext cx="4431162" cy="1337967"/>
          </a:xfrm>
        </p:spPr>
        <p:txBody>
          <a:bodyPr>
            <a:normAutofit/>
          </a:bodyPr>
          <a:lstStyle/>
          <a:p>
            <a:r>
              <a:rPr lang="en-US" sz="1300" dirty="0"/>
              <a:t>• Offered to all potentially exposed employees </a:t>
            </a:r>
          </a:p>
          <a:p>
            <a:r>
              <a:rPr lang="en-US" sz="1300" dirty="0"/>
              <a:t>• Provided at no cost to employees (within 10 days to employees with occupational exposure) </a:t>
            </a:r>
          </a:p>
          <a:p>
            <a:r>
              <a:rPr lang="en-US" sz="1300" dirty="0"/>
              <a:t>• If you do not provide proof of Vaccination or want vaccination will need Declination form</a:t>
            </a:r>
          </a:p>
        </p:txBody>
      </p:sp>
    </p:spTree>
    <p:extLst>
      <p:ext uri="{BB962C8B-B14F-4D97-AF65-F5344CB8AC3E}">
        <p14:creationId xmlns:p14="http://schemas.microsoft.com/office/powerpoint/2010/main" val="1793397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 up photo of vial beside a syringe">
            <a:extLst>
              <a:ext uri="{FF2B5EF4-FFF2-40B4-BE49-F238E27FC236}">
                <a16:creationId xmlns:a16="http://schemas.microsoft.com/office/drawing/2014/main" id="{F46518C6-939C-AA01-02CB-F490F5BD29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3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2BB0A3-643A-1849-C699-9A060669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No vaccinations for: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• Hepatitis C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• HIV</a:t>
            </a:r>
          </a:p>
        </p:txBody>
      </p:sp>
    </p:spTree>
    <p:extLst>
      <p:ext uri="{BB962C8B-B14F-4D97-AF65-F5344CB8AC3E}">
        <p14:creationId xmlns:p14="http://schemas.microsoft.com/office/powerpoint/2010/main" val="2514696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032B4-C02C-B63A-5DB2-41B737A70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69925"/>
            <a:ext cx="450894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Exposure Occurs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D6277D5-4D60-B500-ADF6-D67A155E9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2141534"/>
            <a:ext cx="10802983" cy="3783567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Exposure incident: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Specific eye, mouth, or other mucous membrane, non-intact skin, parenteral contact with blood or OPIM that results from the performance of a member's duties.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Immediate actions: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Wash exposed area with soap and water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Flush splashes to nose, mouth, or skin with water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Irrigate eyes with water and saline 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Report exposure immediately to Chief and President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1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CF5F7-EF3B-CF27-CA47-4E085D04D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/>
              <a:t>Bloodborne Pathogens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73A81-0470-1605-483D-755B59499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What are bloodborne pathogens?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• Pathogenic microorganisms present in human blood that can lead to diseases </a:t>
            </a:r>
          </a:p>
          <a:p>
            <a:pPr algn="l"/>
            <a:r>
              <a:rPr lang="en-US" sz="2000" dirty="0"/>
              <a:t>• Examples of primary concern</a:t>
            </a:r>
          </a:p>
          <a:p>
            <a:pPr algn="l"/>
            <a:r>
              <a:rPr lang="en-US" sz="2000" dirty="0"/>
              <a:t>–Hepatitis B (HBV)</a:t>
            </a:r>
          </a:p>
          <a:p>
            <a:pPr algn="l"/>
            <a:r>
              <a:rPr lang="en-US" sz="2000" dirty="0"/>
              <a:t>–Hepatitis C (HCV)</a:t>
            </a:r>
          </a:p>
          <a:p>
            <a:pPr algn="l"/>
            <a:r>
              <a:rPr lang="en-US" sz="2000" dirty="0"/>
              <a:t>–Human Immunodeficiency Virus (HIV)</a:t>
            </a:r>
          </a:p>
        </p:txBody>
      </p:sp>
      <p:pic>
        <p:nvPicPr>
          <p:cNvPr id="5" name="Picture 4" descr="3D render of cells">
            <a:extLst>
              <a:ext uri="{FF2B5EF4-FFF2-40B4-BE49-F238E27FC236}">
                <a16:creationId xmlns:a16="http://schemas.microsoft.com/office/drawing/2014/main" id="{BAEA5C89-3EA8-E5D5-6DDB-83DD99D005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18" r="27526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7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909D-E243-A443-0A27-CEAEE224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Hepatitis B (HBV)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90AD09-B612-01B2-DC64-10338507E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45635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91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D2B0BE-8DCE-DB4C-6418-278EBC621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5155073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Hepatitis C (HCV)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72B77-C431-EFC9-1FF4-758635B5F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602517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Hepatitis C is the most common chronic bloodborne infection in the U.S.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Symptoms include jaundice, fatigue, abdominal pain, loss of appetite, intermittent nausea, vomiting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May lead to chronic liver disease and death</a:t>
            </a:r>
          </a:p>
        </p:txBody>
      </p:sp>
    </p:spTree>
    <p:extLst>
      <p:ext uri="{BB962C8B-B14F-4D97-AF65-F5344CB8AC3E}">
        <p14:creationId xmlns:p14="http://schemas.microsoft.com/office/powerpoint/2010/main" val="123542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4613B-F6A7-7F4D-19D4-D44673BE4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 Immunodeficiency Virus (HIV)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8C98D-BF7A-91D4-C218-2E6C75CEC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/>
              <a:t>HIV is the virus that leads to AIDS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/>
              <a:t>HIV affects the body’s immune system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/>
              <a:t>HIV does not survive well outside the body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/>
              <a:t>Estimated &gt;1.1 million people living with HIV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/>
              <a:t>Infected for life</a:t>
            </a:r>
          </a:p>
        </p:txBody>
      </p:sp>
    </p:spTree>
    <p:extLst>
      <p:ext uri="{BB962C8B-B14F-4D97-AF65-F5344CB8AC3E}">
        <p14:creationId xmlns:p14="http://schemas.microsoft.com/office/powerpoint/2010/main" val="194788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242A1-6672-DF40-87B9-0A392AE5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Other bloodborne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8EAF-4AFA-B56B-402D-A3AF7755A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en-US" sz="2000"/>
              <a:t>caused by viruses or bacteria</a:t>
            </a:r>
          </a:p>
          <a:p>
            <a:r>
              <a:rPr lang="en-US" sz="2000"/>
              <a:t>Circulate in blood at some phase; capable of being transmitted </a:t>
            </a:r>
          </a:p>
          <a:p>
            <a:r>
              <a:rPr lang="en-US" sz="2000"/>
              <a:t>Most are rare in the U.S.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53302-36DF-7485-2723-1F9060EF2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en-US" sz="1600"/>
              <a:t>tis D (HDV)</a:t>
            </a:r>
          </a:p>
          <a:p>
            <a:r>
              <a:rPr lang="en-US" sz="1600"/>
              <a:t>Syphilis</a:t>
            </a:r>
          </a:p>
          <a:p>
            <a:r>
              <a:rPr lang="en-US" sz="1600"/>
              <a:t>Malaria</a:t>
            </a:r>
          </a:p>
          <a:p>
            <a:r>
              <a:rPr lang="en-US" sz="1600"/>
              <a:t>Babesiosis</a:t>
            </a:r>
          </a:p>
          <a:p>
            <a:r>
              <a:rPr lang="en-US" sz="1600"/>
              <a:t>Brucellosis</a:t>
            </a:r>
          </a:p>
          <a:p>
            <a:r>
              <a:rPr lang="en-US" sz="1600"/>
              <a:t>Leptospirosis</a:t>
            </a:r>
          </a:p>
          <a:p>
            <a:r>
              <a:rPr lang="en-US" sz="1600"/>
              <a:t>Arboviral Infections</a:t>
            </a:r>
          </a:p>
          <a:p>
            <a:r>
              <a:rPr lang="en-US" sz="1600"/>
              <a:t>Relapsing fever</a:t>
            </a:r>
          </a:p>
          <a:p>
            <a:r>
              <a:rPr lang="en-US" sz="1600"/>
              <a:t>Creutzfeldt </a:t>
            </a:r>
          </a:p>
          <a:p>
            <a:r>
              <a:rPr lang="en-US" sz="1600"/>
              <a:t>Jakob Disease</a:t>
            </a:r>
          </a:p>
          <a:p>
            <a:r>
              <a:rPr lang="en-US" sz="1600"/>
              <a:t>Human T</a:t>
            </a:r>
          </a:p>
          <a:p>
            <a:r>
              <a:rPr lang="en-US" sz="1600"/>
              <a:t>Lymphotropic Virus Type I</a:t>
            </a:r>
          </a:p>
          <a:p>
            <a:r>
              <a:rPr lang="en-US" sz="1600"/>
              <a:t>Viral Hemorrahagic Fever</a:t>
            </a:r>
          </a:p>
        </p:txBody>
      </p:sp>
    </p:spTree>
    <p:extLst>
      <p:ext uri="{BB962C8B-B14F-4D97-AF65-F5344CB8AC3E}">
        <p14:creationId xmlns:p14="http://schemas.microsoft.com/office/powerpoint/2010/main" val="186191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C75D5-02DC-7332-9344-49084F67C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 of Exposure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0DB3A-0F77-B454-D64A-060AA91A5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Contamination sources: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Blood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Other potentially infectious materials (OPIM)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dirty="0"/>
              <a:t>Human body fluids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dirty="0"/>
              <a:t>Any unfixed tissue or organ from human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dirty="0"/>
              <a:t>Cultures, culture mediums, or other solutions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dirty="0"/>
              <a:t>Experimental animal blood, tissues, or organs infected with HIV or HBV</a:t>
            </a:r>
          </a:p>
        </p:txBody>
      </p:sp>
    </p:spTree>
    <p:extLst>
      <p:ext uri="{BB962C8B-B14F-4D97-AF65-F5344CB8AC3E}">
        <p14:creationId xmlns:p14="http://schemas.microsoft.com/office/powerpoint/2010/main" val="64034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C5325C-0103-6497-4007-CB818C27C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385" y="841248"/>
            <a:ext cx="5129600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Spread of bloodborne pathogens occurs through: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0B0C8-60E7-516B-1CE3-EBAD5B59C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4410" y="841247"/>
            <a:ext cx="4484536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Direct contact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Indirect contact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 Respiratory transmission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 Vector-borne transmission</a:t>
            </a:r>
          </a:p>
        </p:txBody>
      </p:sp>
    </p:spTree>
    <p:extLst>
      <p:ext uri="{BB962C8B-B14F-4D97-AF65-F5344CB8AC3E}">
        <p14:creationId xmlns:p14="http://schemas.microsoft.com/office/powerpoint/2010/main" val="653768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821</Words>
  <Application>Microsoft Office PowerPoint</Application>
  <PresentationFormat>Widescreen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Tri-Community Ambulance Bloodborne Pathogens</vt:lpstr>
      <vt:lpstr>Objectives: </vt:lpstr>
      <vt:lpstr>Bloodborne Pathogens</vt:lpstr>
      <vt:lpstr>Hepatitis B (HBV)</vt:lpstr>
      <vt:lpstr>Hepatitis C (HCV)</vt:lpstr>
      <vt:lpstr>Human Immunodeficiency Virus (HIV)</vt:lpstr>
      <vt:lpstr>Other bloodborne diseases</vt:lpstr>
      <vt:lpstr>Risk of Exposure</vt:lpstr>
      <vt:lpstr>Spread of bloodborne pathogens occurs through:</vt:lpstr>
      <vt:lpstr>How exposure occurs:</vt:lpstr>
      <vt:lpstr>Occupational exposures:</vt:lpstr>
      <vt:lpstr>Exposure Control Plan (ECP)</vt:lpstr>
      <vt:lpstr>Exposure Control Plan (ECP)</vt:lpstr>
      <vt:lpstr>Controlling Exposures</vt:lpstr>
      <vt:lpstr>Controlling Exposures</vt:lpstr>
      <vt:lpstr>Controlling Exposures   Employer’s responsibilities:  </vt:lpstr>
      <vt:lpstr>PPE selection</vt:lpstr>
      <vt:lpstr>Controlling Exposures</vt:lpstr>
      <vt:lpstr>Controlling Exposures</vt:lpstr>
      <vt:lpstr>Hepatitis B vaccination:</vt:lpstr>
      <vt:lpstr>No vaccinations for:  • Hepatitis C  • HIV</vt:lpstr>
      <vt:lpstr>When Exposure Occurs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Ohlson</dc:creator>
  <cp:lastModifiedBy>Amanda Ohlson</cp:lastModifiedBy>
  <cp:revision>1</cp:revision>
  <dcterms:created xsi:type="dcterms:W3CDTF">2025-05-10T11:04:06Z</dcterms:created>
  <dcterms:modified xsi:type="dcterms:W3CDTF">2025-05-17T07:31:16Z</dcterms:modified>
</cp:coreProperties>
</file>